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0"/>
  </p:notesMasterIdLst>
  <p:sldIdLst>
    <p:sldId id="274" r:id="rId2"/>
    <p:sldId id="257" r:id="rId3"/>
    <p:sldId id="269" r:id="rId4"/>
    <p:sldId id="258" r:id="rId5"/>
    <p:sldId id="280" r:id="rId6"/>
    <p:sldId id="284" r:id="rId7"/>
    <p:sldId id="270" r:id="rId8"/>
    <p:sldId id="275" r:id="rId9"/>
    <p:sldId id="264" r:id="rId10"/>
    <p:sldId id="282" r:id="rId11"/>
    <p:sldId id="283" r:id="rId12"/>
    <p:sldId id="271" r:id="rId13"/>
    <p:sldId id="281" r:id="rId14"/>
    <p:sldId id="260" r:id="rId15"/>
    <p:sldId id="267" r:id="rId16"/>
    <p:sldId id="272" r:id="rId17"/>
    <p:sldId id="273" r:id="rId18"/>
    <p:sldId id="268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67" autoAdjust="0"/>
    <p:restoredTop sz="81379" autoAdjust="0"/>
  </p:normalViewPr>
  <p:slideViewPr>
    <p:cSldViewPr>
      <p:cViewPr>
        <p:scale>
          <a:sx n="115" d="100"/>
          <a:sy n="115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A39BD1-87E0-4ADA-9AE3-1BCD7928021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866E891-516C-4EBF-9F07-4D913243A34E}">
      <dgm:prSet phldrT="[Text]" custT="1"/>
      <dgm:spPr/>
      <dgm:t>
        <a:bodyPr/>
        <a:lstStyle/>
        <a:p>
          <a:r>
            <a:rPr lang="de-DE" sz="2400" baseline="0" dirty="0" err="1" smtClean="0"/>
            <a:t>Collison</a:t>
          </a:r>
          <a:r>
            <a:rPr lang="de-DE" sz="2400" baseline="0" dirty="0" smtClean="0"/>
            <a:t> </a:t>
          </a:r>
          <a:r>
            <a:rPr lang="de-DE" sz="2400" baseline="0" dirty="0" err="1" smtClean="0"/>
            <a:t>Detection</a:t>
          </a:r>
          <a:endParaRPr lang="de-DE" sz="2400" baseline="0" dirty="0"/>
        </a:p>
      </dgm:t>
    </dgm:pt>
    <dgm:pt modelId="{64EF87E4-C613-4ABC-8774-E46D11E40BFA}" type="parTrans" cxnId="{E1A801E0-C8AC-46FD-B7D9-8B5207595128}">
      <dgm:prSet/>
      <dgm:spPr/>
      <dgm:t>
        <a:bodyPr/>
        <a:lstStyle/>
        <a:p>
          <a:endParaRPr lang="de-DE"/>
        </a:p>
      </dgm:t>
    </dgm:pt>
    <dgm:pt modelId="{882635AE-3E01-4892-BB3E-C47E2B1FF60A}" type="sibTrans" cxnId="{E1A801E0-C8AC-46FD-B7D9-8B5207595128}">
      <dgm:prSet custT="1"/>
      <dgm:spPr/>
      <dgm:t>
        <a:bodyPr/>
        <a:lstStyle/>
        <a:p>
          <a:endParaRPr lang="de-DE" sz="2400" baseline="0"/>
        </a:p>
      </dgm:t>
    </dgm:pt>
    <dgm:pt modelId="{030D63B2-D492-497A-BAB2-EB9CF424C3FF}">
      <dgm:prSet phldrT="[Text]" custT="1"/>
      <dgm:spPr/>
      <dgm:t>
        <a:bodyPr/>
        <a:lstStyle/>
        <a:p>
          <a:r>
            <a:rPr lang="de-DE" sz="1600" baseline="0" dirty="0" err="1" smtClean="0"/>
            <a:t>Boundingboxes</a:t>
          </a:r>
          <a:endParaRPr lang="de-DE" sz="1600" baseline="0" dirty="0"/>
        </a:p>
      </dgm:t>
    </dgm:pt>
    <dgm:pt modelId="{7D4B4677-B2B1-4C85-8DBD-F769B34E6807}" type="parTrans" cxnId="{E4EA3263-504B-49D0-9612-5DA208B025B0}">
      <dgm:prSet/>
      <dgm:spPr/>
      <dgm:t>
        <a:bodyPr/>
        <a:lstStyle/>
        <a:p>
          <a:endParaRPr lang="de-DE"/>
        </a:p>
      </dgm:t>
    </dgm:pt>
    <dgm:pt modelId="{1416F705-0F75-4FA3-9977-589542A4ADE3}" type="sibTrans" cxnId="{E4EA3263-504B-49D0-9612-5DA208B025B0}">
      <dgm:prSet/>
      <dgm:spPr/>
      <dgm:t>
        <a:bodyPr/>
        <a:lstStyle/>
        <a:p>
          <a:endParaRPr lang="de-DE"/>
        </a:p>
      </dgm:t>
    </dgm:pt>
    <dgm:pt modelId="{7C3F5FA8-2A90-43A4-9259-AE7B9E590A0D}">
      <dgm:prSet phldrT="[Text]" custT="1"/>
      <dgm:spPr/>
      <dgm:t>
        <a:bodyPr/>
        <a:lstStyle/>
        <a:p>
          <a:r>
            <a:rPr lang="de-DE" sz="2400" baseline="0" dirty="0" err="1" smtClean="0"/>
            <a:t>Kinect</a:t>
          </a:r>
          <a:r>
            <a:rPr lang="de-DE" sz="2400" baseline="0" dirty="0" smtClean="0"/>
            <a:t> </a:t>
          </a:r>
          <a:r>
            <a:rPr lang="de-DE" sz="2400" baseline="0" dirty="0" err="1" smtClean="0"/>
            <a:t>Solving</a:t>
          </a:r>
          <a:endParaRPr lang="de-DE" sz="2400" baseline="0" dirty="0"/>
        </a:p>
      </dgm:t>
    </dgm:pt>
    <dgm:pt modelId="{C9F4A736-5315-4092-A1B4-51D322521D1B}" type="parTrans" cxnId="{2144E282-642B-4345-9C86-7E45DDC6FEC0}">
      <dgm:prSet/>
      <dgm:spPr/>
      <dgm:t>
        <a:bodyPr/>
        <a:lstStyle/>
        <a:p>
          <a:endParaRPr lang="de-DE"/>
        </a:p>
      </dgm:t>
    </dgm:pt>
    <dgm:pt modelId="{6CC764C7-DB24-42E1-8280-C123E11A08A1}" type="sibTrans" cxnId="{2144E282-642B-4345-9C86-7E45DDC6FEC0}">
      <dgm:prSet custT="1"/>
      <dgm:spPr/>
      <dgm:t>
        <a:bodyPr/>
        <a:lstStyle/>
        <a:p>
          <a:endParaRPr lang="de-DE" sz="2400" baseline="0"/>
        </a:p>
      </dgm:t>
    </dgm:pt>
    <dgm:pt modelId="{69FDF489-F9B9-4D4D-8895-CCA9B284258D}">
      <dgm:prSet phldrT="[Text]" custT="1"/>
      <dgm:spPr/>
      <dgm:t>
        <a:bodyPr/>
        <a:lstStyle/>
        <a:p>
          <a:r>
            <a:rPr lang="de-DE" sz="2400" baseline="0" dirty="0" smtClean="0"/>
            <a:t>Rendering</a:t>
          </a:r>
        </a:p>
      </dgm:t>
    </dgm:pt>
    <dgm:pt modelId="{984E95AB-CEB2-4F9C-963A-E00DF4C34906}" type="parTrans" cxnId="{DD0E5412-777D-412D-A3ED-9B1D6F80D6B3}">
      <dgm:prSet/>
      <dgm:spPr/>
      <dgm:t>
        <a:bodyPr/>
        <a:lstStyle/>
        <a:p>
          <a:endParaRPr lang="de-DE"/>
        </a:p>
      </dgm:t>
    </dgm:pt>
    <dgm:pt modelId="{D03772D9-546D-41F1-A917-F65CB32CD973}" type="sibTrans" cxnId="{DD0E5412-777D-412D-A3ED-9B1D6F80D6B3}">
      <dgm:prSet/>
      <dgm:spPr/>
      <dgm:t>
        <a:bodyPr/>
        <a:lstStyle/>
        <a:p>
          <a:endParaRPr lang="de-DE"/>
        </a:p>
      </dgm:t>
    </dgm:pt>
    <dgm:pt modelId="{86F92D5E-C420-47C0-B3DB-65D0A29C749A}">
      <dgm:prSet phldrT="[Text]" custT="1"/>
      <dgm:spPr/>
      <dgm:t>
        <a:bodyPr/>
        <a:lstStyle/>
        <a:p>
          <a:r>
            <a:rPr lang="de-DE" sz="1600" baseline="0" dirty="0" err="1" smtClean="0"/>
            <a:t>Forcefields</a:t>
          </a:r>
          <a:endParaRPr lang="de-DE" sz="1600" baseline="0" dirty="0"/>
        </a:p>
      </dgm:t>
    </dgm:pt>
    <dgm:pt modelId="{B62E92FE-B84C-4949-8A90-D244B998C164}" type="parTrans" cxnId="{D28C1DBB-E378-403E-B99A-6A7B0162DAB4}">
      <dgm:prSet/>
      <dgm:spPr/>
      <dgm:t>
        <a:bodyPr/>
        <a:lstStyle/>
        <a:p>
          <a:endParaRPr lang="de-DE"/>
        </a:p>
      </dgm:t>
    </dgm:pt>
    <dgm:pt modelId="{A0DA6B60-B8CF-48DE-BBFD-5CB1644DC542}" type="sibTrans" cxnId="{D28C1DBB-E378-403E-B99A-6A7B0162DAB4}">
      <dgm:prSet/>
      <dgm:spPr/>
      <dgm:t>
        <a:bodyPr/>
        <a:lstStyle/>
        <a:p>
          <a:endParaRPr lang="de-DE"/>
        </a:p>
      </dgm:t>
    </dgm:pt>
    <dgm:pt modelId="{1952FC71-BD2A-48F7-8A78-4225D11CD46E}">
      <dgm:prSet phldrT="[Text]" custT="1"/>
      <dgm:spPr/>
      <dgm:t>
        <a:bodyPr/>
        <a:lstStyle/>
        <a:p>
          <a:r>
            <a:rPr lang="de-DE" sz="1600" baseline="0" dirty="0" err="1" smtClean="0"/>
            <a:t>Particles</a:t>
          </a:r>
          <a:r>
            <a:rPr lang="de-DE" sz="1600" baseline="0" dirty="0" smtClean="0"/>
            <a:t> (</a:t>
          </a:r>
          <a:r>
            <a:rPr lang="de-DE" sz="1600" baseline="0" dirty="0" err="1" smtClean="0"/>
            <a:t>Sorting</a:t>
          </a:r>
          <a:r>
            <a:rPr lang="de-DE" sz="1600" baseline="0" dirty="0" smtClean="0"/>
            <a:t> </a:t>
          </a:r>
          <a:r>
            <a:rPr lang="de-DE" sz="1600" baseline="0" dirty="0" err="1" smtClean="0"/>
            <a:t>and</a:t>
          </a:r>
          <a:r>
            <a:rPr lang="de-DE" sz="1600" baseline="0" dirty="0" smtClean="0"/>
            <a:t> Rendering)</a:t>
          </a:r>
          <a:endParaRPr lang="de-DE" sz="1600" baseline="0" dirty="0"/>
        </a:p>
      </dgm:t>
    </dgm:pt>
    <dgm:pt modelId="{DC7B9324-085B-499C-AAA1-51EF8ECECB42}" type="sibTrans" cxnId="{B7E1F100-EAD9-483B-9099-72D64B1C82D6}">
      <dgm:prSet/>
      <dgm:spPr/>
      <dgm:t>
        <a:bodyPr/>
        <a:lstStyle/>
        <a:p>
          <a:endParaRPr lang="de-DE"/>
        </a:p>
      </dgm:t>
    </dgm:pt>
    <dgm:pt modelId="{FEFCC104-EDCD-4EB0-8DB6-CD760EEED996}" type="parTrans" cxnId="{B7E1F100-EAD9-483B-9099-72D64B1C82D6}">
      <dgm:prSet/>
      <dgm:spPr/>
      <dgm:t>
        <a:bodyPr/>
        <a:lstStyle/>
        <a:p>
          <a:endParaRPr lang="de-DE"/>
        </a:p>
      </dgm:t>
    </dgm:pt>
    <dgm:pt modelId="{2868BDA5-A04E-4C7E-9EBA-A319E771F07C}">
      <dgm:prSet phldrT="[Text]" custT="1"/>
      <dgm:spPr/>
      <dgm:t>
        <a:bodyPr/>
        <a:lstStyle/>
        <a:p>
          <a:r>
            <a:rPr lang="de-DE" sz="1600" baseline="0" dirty="0" smtClean="0"/>
            <a:t>Scene</a:t>
          </a:r>
          <a:endParaRPr lang="de-DE" sz="1600" baseline="0" dirty="0"/>
        </a:p>
      </dgm:t>
    </dgm:pt>
    <dgm:pt modelId="{2B837A8C-86C5-4057-8280-395F0E75DB79}" type="parTrans" cxnId="{0E10BB96-CD7F-4AE8-891F-CAC7350CC795}">
      <dgm:prSet/>
      <dgm:spPr/>
      <dgm:t>
        <a:bodyPr/>
        <a:lstStyle/>
        <a:p>
          <a:endParaRPr lang="de-AT"/>
        </a:p>
      </dgm:t>
    </dgm:pt>
    <dgm:pt modelId="{6301D552-B5A6-4B40-898B-280FA9607FC6}" type="sibTrans" cxnId="{0E10BB96-CD7F-4AE8-891F-CAC7350CC795}">
      <dgm:prSet/>
      <dgm:spPr/>
      <dgm:t>
        <a:bodyPr/>
        <a:lstStyle/>
        <a:p>
          <a:endParaRPr lang="de-AT"/>
        </a:p>
      </dgm:t>
    </dgm:pt>
    <dgm:pt modelId="{1464A584-9418-4DE5-8942-ECE1D859FA4A}">
      <dgm:prSet phldrT="[Text]" custT="1"/>
      <dgm:spPr/>
      <dgm:t>
        <a:bodyPr/>
        <a:lstStyle/>
        <a:p>
          <a:r>
            <a:rPr lang="en-US" sz="1600" baseline="0" noProof="0" dirty="0" smtClean="0"/>
            <a:t>Track Skeleton </a:t>
          </a:r>
          <a:r>
            <a:rPr lang="en-US" sz="1600" baseline="0" noProof="0" dirty="0" err="1" smtClean="0"/>
            <a:t>Positons</a:t>
          </a:r>
          <a:endParaRPr lang="en-US" sz="1600" baseline="0" noProof="0" dirty="0"/>
        </a:p>
      </dgm:t>
    </dgm:pt>
    <dgm:pt modelId="{453DBB62-CD81-43B6-AD0E-F4C910FBBAD0}" type="sibTrans" cxnId="{F6555251-7378-42A7-B664-B35EFDD781A2}">
      <dgm:prSet/>
      <dgm:spPr/>
      <dgm:t>
        <a:bodyPr/>
        <a:lstStyle/>
        <a:p>
          <a:endParaRPr lang="de-DE"/>
        </a:p>
      </dgm:t>
    </dgm:pt>
    <dgm:pt modelId="{D10A5D76-388C-4832-B628-1345ED6D7D53}" type="parTrans" cxnId="{F6555251-7378-42A7-B664-B35EFDD781A2}">
      <dgm:prSet/>
      <dgm:spPr/>
      <dgm:t>
        <a:bodyPr/>
        <a:lstStyle/>
        <a:p>
          <a:endParaRPr lang="de-DE"/>
        </a:p>
      </dgm:t>
    </dgm:pt>
    <dgm:pt modelId="{BB04D742-13F1-4004-B412-35C417F96AE1}">
      <dgm:prSet phldrT="[Text]" custT="1"/>
      <dgm:spPr/>
      <dgm:t>
        <a:bodyPr/>
        <a:lstStyle/>
        <a:p>
          <a:r>
            <a:rPr lang="en-US" sz="1600" baseline="0" noProof="0" dirty="0" smtClean="0"/>
            <a:t>Detect Poses</a:t>
          </a:r>
          <a:endParaRPr lang="en-US" sz="1600" baseline="0" noProof="0" dirty="0"/>
        </a:p>
      </dgm:t>
    </dgm:pt>
    <dgm:pt modelId="{86E97E66-1C6F-4C5A-90D5-A905DC26F830}" type="parTrans" cxnId="{7418247A-E6FC-481B-88DD-A40A6C4C9ECF}">
      <dgm:prSet/>
      <dgm:spPr/>
      <dgm:t>
        <a:bodyPr/>
        <a:lstStyle/>
        <a:p>
          <a:endParaRPr lang="de-AT"/>
        </a:p>
      </dgm:t>
    </dgm:pt>
    <dgm:pt modelId="{DCAE4220-58D5-45B9-A136-EF34977C2342}" type="sibTrans" cxnId="{7418247A-E6FC-481B-88DD-A40A6C4C9ECF}">
      <dgm:prSet/>
      <dgm:spPr/>
      <dgm:t>
        <a:bodyPr/>
        <a:lstStyle/>
        <a:p>
          <a:endParaRPr lang="de-AT"/>
        </a:p>
      </dgm:t>
    </dgm:pt>
    <dgm:pt modelId="{45B7C351-9C60-4642-A601-9418DE7768C3}">
      <dgm:prSet phldrT="[Text]" custT="1"/>
      <dgm:spPr/>
      <dgm:t>
        <a:bodyPr/>
        <a:lstStyle/>
        <a:p>
          <a:r>
            <a:rPr lang="en-US" sz="1600" baseline="0" noProof="0" dirty="0" smtClean="0"/>
            <a:t>Calculate Bones</a:t>
          </a:r>
          <a:endParaRPr lang="en-US" sz="1600" baseline="0" noProof="0" dirty="0"/>
        </a:p>
      </dgm:t>
    </dgm:pt>
    <dgm:pt modelId="{309FF2E8-4F96-472B-8F25-E45BA1B590AF}" type="parTrans" cxnId="{05AC7538-8E27-4E7B-9610-75D97B05C017}">
      <dgm:prSet/>
      <dgm:spPr/>
      <dgm:t>
        <a:bodyPr/>
        <a:lstStyle/>
        <a:p>
          <a:endParaRPr lang="de-AT"/>
        </a:p>
      </dgm:t>
    </dgm:pt>
    <dgm:pt modelId="{4D03AA84-E95D-4879-9AD8-3CDE4DDD42CD}" type="sibTrans" cxnId="{05AC7538-8E27-4E7B-9610-75D97B05C017}">
      <dgm:prSet/>
      <dgm:spPr/>
      <dgm:t>
        <a:bodyPr/>
        <a:lstStyle/>
        <a:p>
          <a:endParaRPr lang="de-AT"/>
        </a:p>
      </dgm:t>
    </dgm:pt>
    <dgm:pt modelId="{F5663509-6D36-40E5-92FE-0DB87EE87E10}" type="pres">
      <dgm:prSet presAssocID="{B2A39BD1-87E0-4ADA-9AE3-1BCD792802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00DE481-B8B7-4681-B0CD-04EC904D851D}" type="pres">
      <dgm:prSet presAssocID="{B866E891-516C-4EBF-9F07-4D913243A34E}" presName="node" presStyleLbl="node1" presStyleIdx="0" presStyleCnt="3" custScaleX="114761" custScaleY="105549" custLinFactNeighborY="-2606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7B5EB0A-4061-48AC-AC0F-A52872CD054A}" type="pres">
      <dgm:prSet presAssocID="{882635AE-3E01-4892-BB3E-C47E2B1FF60A}" presName="sibTrans" presStyleLbl="sibTrans2D1" presStyleIdx="0" presStyleCnt="2"/>
      <dgm:spPr/>
      <dgm:t>
        <a:bodyPr/>
        <a:lstStyle/>
        <a:p>
          <a:endParaRPr lang="de-DE"/>
        </a:p>
      </dgm:t>
    </dgm:pt>
    <dgm:pt modelId="{DE1EA189-D5F9-48CF-B461-ABA6CDC7F13C}" type="pres">
      <dgm:prSet presAssocID="{882635AE-3E01-4892-BB3E-C47E2B1FF60A}" presName="connectorText" presStyleLbl="sibTrans2D1" presStyleIdx="0" presStyleCnt="2"/>
      <dgm:spPr/>
      <dgm:t>
        <a:bodyPr/>
        <a:lstStyle/>
        <a:p>
          <a:endParaRPr lang="de-DE"/>
        </a:p>
      </dgm:t>
    </dgm:pt>
    <dgm:pt modelId="{5DD3B455-B3C8-475E-A36D-864686D6878D}" type="pres">
      <dgm:prSet presAssocID="{7C3F5FA8-2A90-43A4-9259-AE7B9E590A0D}" presName="node" presStyleLbl="node1" presStyleIdx="1" presStyleCnt="3" custScaleX="145056" custScaleY="105549" custLinFactNeighborY="-2606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6B5198B-4D4F-43B0-851C-7B39FAC5AF09}" type="pres">
      <dgm:prSet presAssocID="{6CC764C7-DB24-42E1-8280-C123E11A08A1}" presName="sibTrans" presStyleLbl="sibTrans2D1" presStyleIdx="1" presStyleCnt="2"/>
      <dgm:spPr/>
      <dgm:t>
        <a:bodyPr/>
        <a:lstStyle/>
        <a:p>
          <a:endParaRPr lang="de-DE"/>
        </a:p>
      </dgm:t>
    </dgm:pt>
    <dgm:pt modelId="{2FA85931-3319-4418-83EC-CE3BE33A7525}" type="pres">
      <dgm:prSet presAssocID="{6CC764C7-DB24-42E1-8280-C123E11A08A1}" presName="connectorText" presStyleLbl="sibTrans2D1" presStyleIdx="1" presStyleCnt="2"/>
      <dgm:spPr/>
      <dgm:t>
        <a:bodyPr/>
        <a:lstStyle/>
        <a:p>
          <a:endParaRPr lang="de-DE"/>
        </a:p>
      </dgm:t>
    </dgm:pt>
    <dgm:pt modelId="{132094B1-725C-4525-8CA5-A75590CA0428}" type="pres">
      <dgm:prSet presAssocID="{69FDF489-F9B9-4D4D-8895-CCA9B284258D}" presName="node" presStyleLbl="node1" presStyleIdx="2" presStyleCnt="3" custScaleX="118878" custScaleY="103151" custLinFactNeighborX="-9102" custLinFactNeighborY="-2606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D48607D-B24D-4463-B744-B71B079DD606}" type="presOf" srcId="{882635AE-3E01-4892-BB3E-C47E2B1FF60A}" destId="{DE1EA189-D5F9-48CF-B461-ABA6CDC7F13C}" srcOrd="1" destOrd="0" presId="urn:microsoft.com/office/officeart/2005/8/layout/process1"/>
    <dgm:cxn modelId="{E2D4E1FB-6B3C-46CF-A719-AC9CF64F98AB}" type="presOf" srcId="{1952FC71-BD2A-48F7-8A78-4225D11CD46E}" destId="{132094B1-725C-4525-8CA5-A75590CA0428}" srcOrd="0" destOrd="2" presId="urn:microsoft.com/office/officeart/2005/8/layout/process1"/>
    <dgm:cxn modelId="{7B0E6590-78D4-4A39-BD06-CD7DC3035166}" type="presOf" srcId="{6CC764C7-DB24-42E1-8280-C123E11A08A1}" destId="{36B5198B-4D4F-43B0-851C-7B39FAC5AF09}" srcOrd="0" destOrd="0" presId="urn:microsoft.com/office/officeart/2005/8/layout/process1"/>
    <dgm:cxn modelId="{8A8B44AF-0788-4891-BCED-1CB73421F2F7}" type="presOf" srcId="{1464A584-9418-4DE5-8942-ECE1D859FA4A}" destId="{5DD3B455-B3C8-475E-A36D-864686D6878D}" srcOrd="0" destOrd="1" presId="urn:microsoft.com/office/officeart/2005/8/layout/process1"/>
    <dgm:cxn modelId="{F6555251-7378-42A7-B664-B35EFDD781A2}" srcId="{7C3F5FA8-2A90-43A4-9259-AE7B9E590A0D}" destId="{1464A584-9418-4DE5-8942-ECE1D859FA4A}" srcOrd="0" destOrd="0" parTransId="{D10A5D76-388C-4832-B628-1345ED6D7D53}" sibTransId="{453DBB62-CD81-43B6-AD0E-F4C910FBBAD0}"/>
    <dgm:cxn modelId="{4A3D846D-32D3-4C3B-8407-3014D59E7600}" type="presOf" srcId="{2868BDA5-A04E-4C7E-9EBA-A319E771F07C}" destId="{132094B1-725C-4525-8CA5-A75590CA0428}" srcOrd="0" destOrd="1" presId="urn:microsoft.com/office/officeart/2005/8/layout/process1"/>
    <dgm:cxn modelId="{E4EA3263-504B-49D0-9612-5DA208B025B0}" srcId="{B866E891-516C-4EBF-9F07-4D913243A34E}" destId="{030D63B2-D492-497A-BAB2-EB9CF424C3FF}" srcOrd="0" destOrd="0" parTransId="{7D4B4677-B2B1-4C85-8DBD-F769B34E6807}" sibTransId="{1416F705-0F75-4FA3-9977-589542A4ADE3}"/>
    <dgm:cxn modelId="{84883D5A-A546-430E-89D6-72917CA6002C}" type="presOf" srcId="{86F92D5E-C420-47C0-B3DB-65D0A29C749A}" destId="{C00DE481-B8B7-4681-B0CD-04EC904D851D}" srcOrd="0" destOrd="2" presId="urn:microsoft.com/office/officeart/2005/8/layout/process1"/>
    <dgm:cxn modelId="{2606ED52-749D-491C-8655-0FE6AC3EBE83}" type="presOf" srcId="{45B7C351-9C60-4642-A601-9418DE7768C3}" destId="{5DD3B455-B3C8-475E-A36D-864686D6878D}" srcOrd="0" destOrd="2" presId="urn:microsoft.com/office/officeart/2005/8/layout/process1"/>
    <dgm:cxn modelId="{E946033C-D072-4EA6-802E-6F26FE4E9BE6}" type="presOf" srcId="{B866E891-516C-4EBF-9F07-4D913243A34E}" destId="{C00DE481-B8B7-4681-B0CD-04EC904D851D}" srcOrd="0" destOrd="0" presId="urn:microsoft.com/office/officeart/2005/8/layout/process1"/>
    <dgm:cxn modelId="{C0D013CB-0E71-416E-B930-8E0E8D48DD7D}" type="presOf" srcId="{030D63B2-D492-497A-BAB2-EB9CF424C3FF}" destId="{C00DE481-B8B7-4681-B0CD-04EC904D851D}" srcOrd="0" destOrd="1" presId="urn:microsoft.com/office/officeart/2005/8/layout/process1"/>
    <dgm:cxn modelId="{6FA85367-A178-4F45-9756-D515C498FC0D}" type="presOf" srcId="{BB04D742-13F1-4004-B412-35C417F96AE1}" destId="{5DD3B455-B3C8-475E-A36D-864686D6878D}" srcOrd="0" destOrd="3" presId="urn:microsoft.com/office/officeart/2005/8/layout/process1"/>
    <dgm:cxn modelId="{11EC06AD-A13E-4FB0-AD51-DB2787FC3EC9}" type="presOf" srcId="{882635AE-3E01-4892-BB3E-C47E2B1FF60A}" destId="{27B5EB0A-4061-48AC-AC0F-A52872CD054A}" srcOrd="0" destOrd="0" presId="urn:microsoft.com/office/officeart/2005/8/layout/process1"/>
    <dgm:cxn modelId="{6470564A-B37C-4DB9-A285-6A5C5D856A85}" type="presOf" srcId="{69FDF489-F9B9-4D4D-8895-CCA9B284258D}" destId="{132094B1-725C-4525-8CA5-A75590CA0428}" srcOrd="0" destOrd="0" presId="urn:microsoft.com/office/officeart/2005/8/layout/process1"/>
    <dgm:cxn modelId="{C1D66DCA-F61B-48BC-9466-7C2985D0A779}" type="presOf" srcId="{B2A39BD1-87E0-4ADA-9AE3-1BCD79280214}" destId="{F5663509-6D36-40E5-92FE-0DB87EE87E10}" srcOrd="0" destOrd="0" presId="urn:microsoft.com/office/officeart/2005/8/layout/process1"/>
    <dgm:cxn modelId="{0E10BB96-CD7F-4AE8-891F-CAC7350CC795}" srcId="{69FDF489-F9B9-4D4D-8895-CCA9B284258D}" destId="{2868BDA5-A04E-4C7E-9EBA-A319E771F07C}" srcOrd="0" destOrd="0" parTransId="{2B837A8C-86C5-4057-8280-395F0E75DB79}" sibTransId="{6301D552-B5A6-4B40-898B-280FA9607FC6}"/>
    <dgm:cxn modelId="{B7E1F100-EAD9-483B-9099-72D64B1C82D6}" srcId="{69FDF489-F9B9-4D4D-8895-CCA9B284258D}" destId="{1952FC71-BD2A-48F7-8A78-4225D11CD46E}" srcOrd="1" destOrd="0" parTransId="{FEFCC104-EDCD-4EB0-8DB6-CD760EEED996}" sibTransId="{DC7B9324-085B-499C-AAA1-51EF8ECECB42}"/>
    <dgm:cxn modelId="{BAD7CF52-6B53-4B68-AD98-BB0F191CD493}" type="presOf" srcId="{6CC764C7-DB24-42E1-8280-C123E11A08A1}" destId="{2FA85931-3319-4418-83EC-CE3BE33A7525}" srcOrd="1" destOrd="0" presId="urn:microsoft.com/office/officeart/2005/8/layout/process1"/>
    <dgm:cxn modelId="{DD0E5412-777D-412D-A3ED-9B1D6F80D6B3}" srcId="{B2A39BD1-87E0-4ADA-9AE3-1BCD79280214}" destId="{69FDF489-F9B9-4D4D-8895-CCA9B284258D}" srcOrd="2" destOrd="0" parTransId="{984E95AB-CEB2-4F9C-963A-E00DF4C34906}" sibTransId="{D03772D9-546D-41F1-A917-F65CB32CD973}"/>
    <dgm:cxn modelId="{2144E282-642B-4345-9C86-7E45DDC6FEC0}" srcId="{B2A39BD1-87E0-4ADA-9AE3-1BCD79280214}" destId="{7C3F5FA8-2A90-43A4-9259-AE7B9E590A0D}" srcOrd="1" destOrd="0" parTransId="{C9F4A736-5315-4092-A1B4-51D322521D1B}" sibTransId="{6CC764C7-DB24-42E1-8280-C123E11A08A1}"/>
    <dgm:cxn modelId="{7418247A-E6FC-481B-88DD-A40A6C4C9ECF}" srcId="{7C3F5FA8-2A90-43A4-9259-AE7B9E590A0D}" destId="{BB04D742-13F1-4004-B412-35C417F96AE1}" srcOrd="2" destOrd="0" parTransId="{86E97E66-1C6F-4C5A-90D5-A905DC26F830}" sibTransId="{DCAE4220-58D5-45B9-A136-EF34977C2342}"/>
    <dgm:cxn modelId="{B43B2267-5703-4AFB-990B-926AEEBF49F3}" type="presOf" srcId="{7C3F5FA8-2A90-43A4-9259-AE7B9E590A0D}" destId="{5DD3B455-B3C8-475E-A36D-864686D6878D}" srcOrd="0" destOrd="0" presId="urn:microsoft.com/office/officeart/2005/8/layout/process1"/>
    <dgm:cxn modelId="{05AC7538-8E27-4E7B-9610-75D97B05C017}" srcId="{7C3F5FA8-2A90-43A4-9259-AE7B9E590A0D}" destId="{45B7C351-9C60-4642-A601-9418DE7768C3}" srcOrd="1" destOrd="0" parTransId="{309FF2E8-4F96-472B-8F25-E45BA1B590AF}" sibTransId="{4D03AA84-E95D-4879-9AD8-3CDE4DDD42CD}"/>
    <dgm:cxn modelId="{E1A801E0-C8AC-46FD-B7D9-8B5207595128}" srcId="{B2A39BD1-87E0-4ADA-9AE3-1BCD79280214}" destId="{B866E891-516C-4EBF-9F07-4D913243A34E}" srcOrd="0" destOrd="0" parTransId="{64EF87E4-C613-4ABC-8774-E46D11E40BFA}" sibTransId="{882635AE-3E01-4892-BB3E-C47E2B1FF60A}"/>
    <dgm:cxn modelId="{D28C1DBB-E378-403E-B99A-6A7B0162DAB4}" srcId="{B866E891-516C-4EBF-9F07-4D913243A34E}" destId="{86F92D5E-C420-47C0-B3DB-65D0A29C749A}" srcOrd="1" destOrd="0" parTransId="{B62E92FE-B84C-4949-8A90-D244B998C164}" sibTransId="{A0DA6B60-B8CF-48DE-BBFD-5CB1644DC542}"/>
    <dgm:cxn modelId="{2DF8B282-83FB-4645-B41F-E1B2F5BC5051}" type="presParOf" srcId="{F5663509-6D36-40E5-92FE-0DB87EE87E10}" destId="{C00DE481-B8B7-4681-B0CD-04EC904D851D}" srcOrd="0" destOrd="0" presId="urn:microsoft.com/office/officeart/2005/8/layout/process1"/>
    <dgm:cxn modelId="{FA32A7E1-45C3-4A42-AACA-58E8508085EB}" type="presParOf" srcId="{F5663509-6D36-40E5-92FE-0DB87EE87E10}" destId="{27B5EB0A-4061-48AC-AC0F-A52872CD054A}" srcOrd="1" destOrd="0" presId="urn:microsoft.com/office/officeart/2005/8/layout/process1"/>
    <dgm:cxn modelId="{555635EF-C889-4B8A-B737-F0C93596A504}" type="presParOf" srcId="{27B5EB0A-4061-48AC-AC0F-A52872CD054A}" destId="{DE1EA189-D5F9-48CF-B461-ABA6CDC7F13C}" srcOrd="0" destOrd="0" presId="urn:microsoft.com/office/officeart/2005/8/layout/process1"/>
    <dgm:cxn modelId="{6C82ACC7-50BB-4628-A381-47D5CB551E2D}" type="presParOf" srcId="{F5663509-6D36-40E5-92FE-0DB87EE87E10}" destId="{5DD3B455-B3C8-475E-A36D-864686D6878D}" srcOrd="2" destOrd="0" presId="urn:microsoft.com/office/officeart/2005/8/layout/process1"/>
    <dgm:cxn modelId="{CBE28B86-FB1A-40F6-8F3E-247C41CB3350}" type="presParOf" srcId="{F5663509-6D36-40E5-92FE-0DB87EE87E10}" destId="{36B5198B-4D4F-43B0-851C-7B39FAC5AF09}" srcOrd="3" destOrd="0" presId="urn:microsoft.com/office/officeart/2005/8/layout/process1"/>
    <dgm:cxn modelId="{628C1CB6-2540-4FFA-9CB6-F90E96B78C2C}" type="presParOf" srcId="{36B5198B-4D4F-43B0-851C-7B39FAC5AF09}" destId="{2FA85931-3319-4418-83EC-CE3BE33A7525}" srcOrd="0" destOrd="0" presId="urn:microsoft.com/office/officeart/2005/8/layout/process1"/>
    <dgm:cxn modelId="{A4762013-3289-412A-8197-1FC5D1CB0EDC}" type="presParOf" srcId="{F5663509-6D36-40E5-92FE-0DB87EE87E10}" destId="{132094B1-725C-4525-8CA5-A75590CA042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DE481-B8B7-4681-B0CD-04EC904D851D}">
      <dsp:nvSpPr>
        <dsp:cNvPr id="0" name=""/>
        <dsp:cNvSpPr/>
      </dsp:nvSpPr>
      <dsp:spPr>
        <a:xfrm>
          <a:off x="7203" y="1000731"/>
          <a:ext cx="1746357" cy="19044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baseline="0" dirty="0" err="1" smtClean="0"/>
            <a:t>Collison</a:t>
          </a:r>
          <a:r>
            <a:rPr lang="de-DE" sz="2400" kern="1200" baseline="0" dirty="0" smtClean="0"/>
            <a:t> </a:t>
          </a:r>
          <a:r>
            <a:rPr lang="de-DE" sz="2400" kern="1200" baseline="0" dirty="0" err="1" smtClean="0"/>
            <a:t>Detection</a:t>
          </a:r>
          <a:endParaRPr lang="de-DE" sz="2400" kern="1200" baseline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baseline="0" dirty="0" err="1" smtClean="0"/>
            <a:t>Boundingboxes</a:t>
          </a:r>
          <a:endParaRPr lang="de-DE" sz="1600" kern="1200" baseline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baseline="0" dirty="0" err="1" smtClean="0"/>
            <a:t>Forcefields</a:t>
          </a:r>
          <a:endParaRPr lang="de-DE" sz="1600" kern="1200" baseline="0" dirty="0"/>
        </a:p>
      </dsp:txBody>
      <dsp:txXfrm>
        <a:off x="58352" y="1051880"/>
        <a:ext cx="1644059" cy="1802165"/>
      </dsp:txXfrm>
    </dsp:sp>
    <dsp:sp modelId="{27B5EB0A-4061-48AC-AC0F-A52872CD054A}">
      <dsp:nvSpPr>
        <dsp:cNvPr id="0" name=""/>
        <dsp:cNvSpPr/>
      </dsp:nvSpPr>
      <dsp:spPr>
        <a:xfrm>
          <a:off x="1905733" y="1764268"/>
          <a:ext cx="322607" cy="377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400" kern="1200" baseline="0"/>
        </a:p>
      </dsp:txBody>
      <dsp:txXfrm>
        <a:off x="1905733" y="1839746"/>
        <a:ext cx="225825" cy="226434"/>
      </dsp:txXfrm>
    </dsp:sp>
    <dsp:sp modelId="{5DD3B455-B3C8-475E-A36D-864686D6878D}">
      <dsp:nvSpPr>
        <dsp:cNvPr id="0" name=""/>
        <dsp:cNvSpPr/>
      </dsp:nvSpPr>
      <dsp:spPr>
        <a:xfrm>
          <a:off x="2362254" y="1000731"/>
          <a:ext cx="2207366" cy="19044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baseline="0" dirty="0" err="1" smtClean="0"/>
            <a:t>Kinect</a:t>
          </a:r>
          <a:r>
            <a:rPr lang="de-DE" sz="2400" kern="1200" baseline="0" dirty="0" smtClean="0"/>
            <a:t> </a:t>
          </a:r>
          <a:r>
            <a:rPr lang="de-DE" sz="2400" kern="1200" baseline="0" dirty="0" err="1" smtClean="0"/>
            <a:t>Solving</a:t>
          </a:r>
          <a:endParaRPr lang="de-DE" sz="2400" kern="1200" baseline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baseline="0" noProof="0" dirty="0" smtClean="0"/>
            <a:t>Track Skeleton </a:t>
          </a:r>
          <a:r>
            <a:rPr lang="en-US" sz="1600" kern="1200" baseline="0" noProof="0" dirty="0" err="1" smtClean="0"/>
            <a:t>Positons</a:t>
          </a:r>
          <a:endParaRPr lang="en-US" sz="1600" kern="1200" baseline="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baseline="0" noProof="0" dirty="0" smtClean="0"/>
            <a:t>Calculate Bones</a:t>
          </a:r>
          <a:endParaRPr lang="en-US" sz="1600" kern="1200" baseline="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baseline="0" noProof="0" dirty="0" smtClean="0"/>
            <a:t>Detect Poses</a:t>
          </a:r>
          <a:endParaRPr lang="en-US" sz="1600" kern="1200" baseline="0" noProof="0" dirty="0"/>
        </a:p>
      </dsp:txBody>
      <dsp:txXfrm>
        <a:off x="2418034" y="1056511"/>
        <a:ext cx="2095806" cy="1792903"/>
      </dsp:txXfrm>
    </dsp:sp>
    <dsp:sp modelId="{36B5198B-4D4F-43B0-851C-7B39FAC5AF09}">
      <dsp:nvSpPr>
        <dsp:cNvPr id="0" name=""/>
        <dsp:cNvSpPr/>
      </dsp:nvSpPr>
      <dsp:spPr>
        <a:xfrm>
          <a:off x="4707943" y="1764268"/>
          <a:ext cx="293243" cy="377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400" kern="1200" baseline="0"/>
        </a:p>
      </dsp:txBody>
      <dsp:txXfrm>
        <a:off x="4707943" y="1839746"/>
        <a:ext cx="205270" cy="226434"/>
      </dsp:txXfrm>
    </dsp:sp>
    <dsp:sp modelId="{132094B1-725C-4525-8CA5-A75590CA0428}">
      <dsp:nvSpPr>
        <dsp:cNvPr id="0" name=""/>
        <dsp:cNvSpPr/>
      </dsp:nvSpPr>
      <dsp:spPr>
        <a:xfrm>
          <a:off x="5122911" y="1022365"/>
          <a:ext cx="1809007" cy="1861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baseline="0" dirty="0" smtClean="0"/>
            <a:t>Rendering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baseline="0" dirty="0" smtClean="0"/>
            <a:t>Scene</a:t>
          </a:r>
          <a:endParaRPr lang="de-DE" sz="1600" kern="1200" baseline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baseline="0" dirty="0" err="1" smtClean="0"/>
            <a:t>Particles</a:t>
          </a:r>
          <a:r>
            <a:rPr lang="de-DE" sz="1600" kern="1200" baseline="0" dirty="0" smtClean="0"/>
            <a:t> (</a:t>
          </a:r>
          <a:r>
            <a:rPr lang="de-DE" sz="1600" kern="1200" baseline="0" dirty="0" err="1" smtClean="0"/>
            <a:t>Sorting</a:t>
          </a:r>
          <a:r>
            <a:rPr lang="de-DE" sz="1600" kern="1200" baseline="0" dirty="0" smtClean="0"/>
            <a:t> </a:t>
          </a:r>
          <a:r>
            <a:rPr lang="de-DE" sz="1600" kern="1200" baseline="0" dirty="0" err="1" smtClean="0"/>
            <a:t>and</a:t>
          </a:r>
          <a:r>
            <a:rPr lang="de-DE" sz="1600" kern="1200" baseline="0" dirty="0" smtClean="0"/>
            <a:t> Rendering)</a:t>
          </a:r>
          <a:endParaRPr lang="de-DE" sz="1600" kern="1200" baseline="0" dirty="0"/>
        </a:p>
      </dsp:txBody>
      <dsp:txXfrm>
        <a:off x="5175895" y="1075349"/>
        <a:ext cx="1703039" cy="1755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8008C-4E92-4ECC-B1D0-EC9A93124A4C}" type="datetimeFigureOut">
              <a:rPr lang="de-DE" smtClean="0"/>
              <a:pPr/>
              <a:t>13.09.2012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EE45C-E059-4C96-A71D-0D625A8B855A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595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 smtClean="0"/>
              <a:t>Particle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endParaRPr lang="de-DE" dirty="0" smtClean="0"/>
          </a:p>
          <a:p>
            <a:r>
              <a:rPr lang="de-DE" dirty="0" err="1" smtClean="0"/>
              <a:t>Advection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fluid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transport</a:t>
            </a:r>
            <a:r>
              <a:rPr lang="de-DE" dirty="0" smtClean="0"/>
              <a:t> </a:t>
            </a:r>
            <a:r>
              <a:rPr lang="de-DE" dirty="0" err="1" smtClean="0"/>
              <a:t>itself</a:t>
            </a:r>
            <a:r>
              <a:rPr lang="de-DE" dirty="0" smtClean="0"/>
              <a:t>,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density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fire</a:t>
            </a:r>
            <a:endParaRPr lang="de-DE" dirty="0" smtClean="0"/>
          </a:p>
          <a:p>
            <a:r>
              <a:rPr lang="de-DE" dirty="0" err="1" smtClean="0"/>
              <a:t>Density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smoke</a:t>
            </a:r>
          </a:p>
          <a:p>
            <a:r>
              <a:rPr lang="de-DE" dirty="0" err="1" smtClean="0"/>
              <a:t>Advect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fire</a:t>
            </a:r>
            <a:r>
              <a:rPr lang="de-DE" baseline="0" dirty="0" smtClean="0"/>
              <a:t> (time </a:t>
            </a:r>
            <a:r>
              <a:rPr lang="de-DE" baseline="0" dirty="0" err="1" smtClean="0"/>
              <a:t>since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reaction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happens</a:t>
            </a:r>
            <a:r>
              <a:rPr lang="de-DE" baseline="0" dirty="0" smtClean="0"/>
              <a:t>)</a:t>
            </a:r>
            <a:endParaRPr lang="de-DE" dirty="0" smtClean="0"/>
          </a:p>
          <a:p>
            <a:r>
              <a:rPr lang="de-DE" i="1" dirty="0" err="1" smtClean="0"/>
              <a:t>buoyant</a:t>
            </a:r>
            <a:r>
              <a:rPr lang="de-DE" i="1" dirty="0" smtClean="0"/>
              <a:t> </a:t>
            </a:r>
            <a:r>
              <a:rPr lang="de-DE" i="1" dirty="0" err="1" smtClean="0"/>
              <a:t>force</a:t>
            </a:r>
            <a:r>
              <a:rPr lang="de-DE" i="1" dirty="0" smtClean="0"/>
              <a:t> (</a:t>
            </a:r>
            <a:r>
              <a:rPr lang="de-DE" i="1" dirty="0" err="1" smtClean="0"/>
              <a:t>hot</a:t>
            </a:r>
            <a:r>
              <a:rPr lang="de-DE" i="1" dirty="0" smtClean="0"/>
              <a:t> smoke</a:t>
            </a:r>
            <a:r>
              <a:rPr lang="de-DE" i="1" baseline="0" dirty="0" smtClean="0"/>
              <a:t> </a:t>
            </a:r>
            <a:r>
              <a:rPr lang="de-DE" i="1" baseline="0" dirty="0" err="1" smtClean="0"/>
              <a:t>rises</a:t>
            </a:r>
            <a:r>
              <a:rPr lang="de-DE" i="1" baseline="0" dirty="0" smtClean="0"/>
              <a:t>, </a:t>
            </a:r>
            <a:r>
              <a:rPr lang="de-DE" i="1" baseline="0" dirty="0" err="1" smtClean="0"/>
              <a:t>and</a:t>
            </a:r>
            <a:r>
              <a:rPr lang="de-DE" i="1" baseline="0" dirty="0" smtClean="0"/>
              <a:t> </a:t>
            </a:r>
            <a:r>
              <a:rPr lang="de-DE" i="1" baseline="0" dirty="0" err="1" smtClean="0"/>
              <a:t>cold</a:t>
            </a:r>
            <a:r>
              <a:rPr lang="de-DE" i="1" baseline="0" dirty="0" smtClean="0"/>
              <a:t> falls, </a:t>
            </a:r>
            <a:r>
              <a:rPr lang="de-DE" i="1" baseline="0" dirty="0" err="1" smtClean="0"/>
              <a:t>temperature</a:t>
            </a:r>
            <a:r>
              <a:rPr lang="de-DE" i="1" baseline="0" dirty="0" smtClean="0"/>
              <a:t>; </a:t>
            </a:r>
            <a:r>
              <a:rPr lang="de-DE" i="1" baseline="0" dirty="0" err="1" smtClean="0"/>
              <a:t>density</a:t>
            </a:r>
            <a:r>
              <a:rPr lang="de-DE" i="1" baseline="0" dirty="0" smtClean="0"/>
              <a:t> </a:t>
            </a:r>
            <a:r>
              <a:rPr lang="de-DE" i="1" baseline="0" dirty="0" err="1" smtClean="0"/>
              <a:t>change</a:t>
            </a:r>
            <a:r>
              <a:rPr lang="de-DE" i="1" baseline="0" dirty="0" smtClean="0"/>
              <a:t> )</a:t>
            </a:r>
          </a:p>
          <a:p>
            <a:endParaRPr lang="de-DE" i="1" dirty="0" smtClean="0"/>
          </a:p>
          <a:p>
            <a:r>
              <a:rPr lang="de-DE" dirty="0" err="1" smtClean="0"/>
              <a:t>Vorcity</a:t>
            </a:r>
            <a:r>
              <a:rPr lang="de-DE" dirty="0" smtClean="0"/>
              <a:t> </a:t>
            </a:r>
            <a:r>
              <a:rPr lang="de-DE" dirty="0" err="1" smtClean="0"/>
              <a:t>confinement</a:t>
            </a:r>
            <a:r>
              <a:rPr lang="de-DE" dirty="0" smtClean="0"/>
              <a:t> (</a:t>
            </a:r>
            <a:r>
              <a:rPr lang="de-DE" dirty="0" err="1" smtClean="0"/>
              <a:t>adds</a:t>
            </a:r>
            <a:r>
              <a:rPr lang="de-DE" dirty="0" smtClean="0"/>
              <a:t> </a:t>
            </a:r>
            <a:r>
              <a:rPr lang="de-DE" dirty="0" err="1" smtClean="0"/>
              <a:t>swirling</a:t>
            </a:r>
            <a:r>
              <a:rPr lang="de-DE" dirty="0" smtClean="0"/>
              <a:t>, </a:t>
            </a:r>
            <a:r>
              <a:rPr lang="de-DE" dirty="0" err="1" smtClean="0"/>
              <a:t>rotational</a:t>
            </a:r>
            <a:r>
              <a:rPr lang="de-DE" dirty="0" smtClean="0"/>
              <a:t> </a:t>
            </a:r>
            <a:r>
              <a:rPr lang="de-DE" dirty="0" err="1" smtClean="0"/>
              <a:t>flows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a </a:t>
            </a:r>
            <a:r>
              <a:rPr lang="de-DE" dirty="0" err="1" smtClean="0"/>
              <a:t>varitey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scales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Numerical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issues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restore</a:t>
            </a:r>
            <a:r>
              <a:rPr lang="de-DE" baseline="0" dirty="0" smtClean="0"/>
              <a:t>…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pPr lvl="0"/>
            <a:r>
              <a:rPr lang="en-US" sz="1200" baseline="0" noProof="0" dirty="0" err="1" smtClean="0"/>
              <a:t>Poission</a:t>
            </a:r>
            <a:r>
              <a:rPr lang="en-US" sz="1200" baseline="0" noProof="0" dirty="0" smtClean="0"/>
              <a:t> equation (Pressure - </a:t>
            </a:r>
            <a:r>
              <a:rPr lang="de-DE" dirty="0" smtClean="0"/>
              <a:t>"</a:t>
            </a:r>
            <a:r>
              <a:rPr lang="de-DE" dirty="0" err="1" smtClean="0"/>
              <a:t>squish</a:t>
            </a:r>
            <a:r>
              <a:rPr lang="de-DE" dirty="0" smtClean="0"/>
              <a:t>" </a:t>
            </a:r>
            <a:r>
              <a:rPr lang="de-DE" dirty="0" err="1" smtClean="0"/>
              <a:t>and</a:t>
            </a:r>
            <a:r>
              <a:rPr lang="de-DE" dirty="0" smtClean="0"/>
              <a:t> "</a:t>
            </a:r>
            <a:r>
              <a:rPr lang="de-DE" dirty="0" err="1" smtClean="0"/>
              <a:t>slosh</a:t>
            </a:r>
            <a:r>
              <a:rPr lang="de-DE" dirty="0" smtClean="0"/>
              <a:t>.</a:t>
            </a:r>
            <a:r>
              <a:rPr lang="en-US" sz="1200" baseline="0" noProof="0" dirty="0" smtClean="0"/>
              <a:t>): </a:t>
            </a:r>
          </a:p>
          <a:p>
            <a:pPr lvl="0"/>
            <a:r>
              <a:rPr lang="en-US" sz="1200" baseline="0" noProof="0" dirty="0" smtClean="0"/>
              <a:t>. </a:t>
            </a:r>
            <a:r>
              <a:rPr lang="en-US" dirty="0" smtClean="0"/>
              <a:t>Poisson-pressure equation for </a:t>
            </a:r>
            <a:r>
              <a:rPr lang="en-US" i="1" dirty="0" smtClean="0"/>
              <a:t>p,</a:t>
            </a:r>
            <a:r>
              <a:rPr lang="en-US" dirty="0" smtClean="0"/>
              <a:t> and </a:t>
            </a:r>
          </a:p>
          <a:p>
            <a:pPr lvl="0"/>
            <a:r>
              <a:rPr lang="en-US" dirty="0" smtClean="0"/>
              <a:t>. subtracting the gradient of </a:t>
            </a:r>
            <a:r>
              <a:rPr lang="en-US" i="1" dirty="0" smtClean="0"/>
              <a:t>p</a:t>
            </a:r>
            <a:r>
              <a:rPr lang="en-US" dirty="0" smtClean="0"/>
              <a:t> from the intermediate velocity field</a:t>
            </a:r>
          </a:p>
          <a:p>
            <a:endParaRPr lang="de-DE" dirty="0" smtClean="0"/>
          </a:p>
          <a:p>
            <a:r>
              <a:rPr lang="de-DE" dirty="0" err="1" smtClean="0"/>
              <a:t>viscous</a:t>
            </a:r>
            <a:r>
              <a:rPr lang="de-DE" dirty="0" smtClean="0"/>
              <a:t> </a:t>
            </a:r>
            <a:r>
              <a:rPr lang="de-DE" dirty="0" err="1" smtClean="0"/>
              <a:t>diffusion</a:t>
            </a:r>
            <a:r>
              <a:rPr lang="de-DE" dirty="0" smtClean="0"/>
              <a:t> </a:t>
            </a:r>
            <a:r>
              <a:rPr lang="de-DE" dirty="0" err="1" smtClean="0"/>
              <a:t>equation</a:t>
            </a:r>
            <a:r>
              <a:rPr lang="de-DE" dirty="0" smtClean="0"/>
              <a:t>. (</a:t>
            </a:r>
            <a:r>
              <a:rPr lang="de-DE" dirty="0" err="1" smtClean="0"/>
              <a:t>Results</a:t>
            </a:r>
            <a:r>
              <a:rPr lang="de-DE" dirty="0" smtClean="0"/>
              <a:t> in Diffusion (</a:t>
            </a:r>
            <a:r>
              <a:rPr lang="de-DE" dirty="0" err="1" smtClean="0"/>
              <a:t>streung</a:t>
            </a:r>
            <a:r>
              <a:rPr lang="de-DE" dirty="0" smtClean="0"/>
              <a:t>,) </a:t>
            </a:r>
            <a:r>
              <a:rPr lang="de-DE" dirty="0" err="1" smtClean="0"/>
              <a:t>dissipation</a:t>
            </a:r>
            <a:r>
              <a:rPr lang="de-DE" dirty="0" smtClean="0"/>
              <a:t> (</a:t>
            </a:r>
            <a:r>
              <a:rPr lang="de-DE" dirty="0" err="1" smtClean="0"/>
              <a:t>zerstreung</a:t>
            </a:r>
            <a:r>
              <a:rPr lang="de-DE" dirty="0" smtClean="0"/>
              <a:t>), </a:t>
            </a:r>
          </a:p>
          <a:p>
            <a:r>
              <a:rPr lang="de-DE" dirty="0" err="1" smtClean="0"/>
              <a:t>Jacobbi</a:t>
            </a:r>
            <a:r>
              <a:rPr lang="de-DE" dirty="0" smtClean="0"/>
              <a:t>: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viscosity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mease</a:t>
            </a:r>
            <a:r>
              <a:rPr lang="de-DE" baseline="0" dirty="0" smtClean="0"/>
              <a:t> o </a:t>
            </a:r>
            <a:r>
              <a:rPr lang="de-DE" baseline="0" dirty="0" err="1" smtClean="0"/>
              <a:t>fhow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inputs</a:t>
            </a:r>
            <a:r>
              <a:rPr lang="de-DE" baseline="0" dirty="0" smtClean="0"/>
              <a:t> diffuse </a:t>
            </a:r>
            <a:r>
              <a:rPr lang="de-DE" baseline="0" dirty="0" err="1" smtClean="0"/>
              <a:t>accros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velocity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field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over</a:t>
            </a:r>
            <a:r>
              <a:rPr lang="de-DE" baseline="0" dirty="0" smtClean="0"/>
              <a:t> time.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step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simulates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viscosity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applying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diffusion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operation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velocity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field</a:t>
            </a:r>
            <a:r>
              <a:rPr lang="de-DE" baseline="0" dirty="0" smtClean="0"/>
              <a:t>.</a:t>
            </a:r>
          </a:p>
          <a:p>
            <a:r>
              <a:rPr lang="de-DE" baseline="0" dirty="0" smtClean="0"/>
              <a:t>(</a:t>
            </a:r>
            <a:r>
              <a:rPr lang="de-DE" baseline="0" dirty="0" err="1" smtClean="0"/>
              <a:t>central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differences</a:t>
            </a:r>
            <a:r>
              <a:rPr lang="de-DE" baseline="0" smtClean="0"/>
              <a:t>)</a:t>
            </a:r>
            <a:endParaRPr lang="de-DE" baseline="0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Poision</a:t>
            </a:r>
            <a:r>
              <a:rPr lang="de-DE" dirty="0" smtClean="0"/>
              <a:t> </a:t>
            </a:r>
            <a:r>
              <a:rPr lang="de-DE" dirty="0" err="1" smtClean="0"/>
              <a:t>pressure</a:t>
            </a:r>
            <a:r>
              <a:rPr lang="de-DE" dirty="0" smtClean="0"/>
              <a:t> </a:t>
            </a:r>
            <a:r>
              <a:rPr lang="de-DE" dirty="0" err="1" smtClean="0"/>
              <a:t>equation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Projection</a:t>
            </a:r>
            <a:r>
              <a:rPr lang="de-DE" dirty="0" smtClean="0"/>
              <a:t>: I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simulate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incompressible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fluids</a:t>
            </a:r>
            <a:r>
              <a:rPr lang="de-DE" baseline="0" dirty="0" smtClean="0"/>
              <a:t>, fluid non divergent/</a:t>
            </a:r>
            <a:r>
              <a:rPr lang="de-DE" baseline="0" dirty="0" err="1" smtClean="0"/>
              <a:t>mass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conservign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Otherwise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portions</a:t>
            </a:r>
            <a:r>
              <a:rPr lang="de-DE" baseline="0" dirty="0" smtClean="0"/>
              <a:t> will </a:t>
            </a:r>
            <a:r>
              <a:rPr lang="de-DE" baseline="0" dirty="0" err="1" smtClean="0"/>
              <a:t>disappear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simulation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produes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failure</a:t>
            </a:r>
            <a:r>
              <a:rPr lang="de-DE" baseline="0" dirty="0" smtClean="0"/>
              <a:t>. </a:t>
            </a:r>
          </a:p>
          <a:p>
            <a:r>
              <a:rPr lang="de-DE" baseline="0" dirty="0" smtClean="0"/>
              <a:t>Updates </a:t>
            </a:r>
            <a:r>
              <a:rPr lang="de-DE" baseline="0" dirty="0" err="1" smtClean="0"/>
              <a:t>forces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non divergent</a:t>
            </a:r>
          </a:p>
          <a:p>
            <a:pPr lvl="0"/>
            <a:r>
              <a:rPr lang="de-DE" baseline="0" dirty="0" smtClean="0"/>
              <a:t>2 </a:t>
            </a:r>
            <a:r>
              <a:rPr lang="de-DE" baseline="0" dirty="0" err="1" smtClean="0"/>
              <a:t>steps</a:t>
            </a:r>
            <a:r>
              <a:rPr lang="de-DE" baseline="0" dirty="0" smtClean="0"/>
              <a:t>: </a:t>
            </a:r>
            <a:r>
              <a:rPr lang="en-US" sz="1200" baseline="0" noProof="0" dirty="0" smtClean="0"/>
              <a:t>divergence &amp; projection (gradient subtraction fragment)</a:t>
            </a:r>
          </a:p>
          <a:p>
            <a:pPr lvl="0"/>
            <a:endParaRPr lang="en-US" sz="1200" baseline="0" noProof="0" dirty="0" smtClean="0"/>
          </a:p>
          <a:p>
            <a:pPr lvl="0"/>
            <a:endParaRPr lang="en-US" sz="1200" baseline="0" noProof="0" dirty="0" smtClean="0"/>
          </a:p>
          <a:p>
            <a:pPr lvl="0"/>
            <a:r>
              <a:rPr lang="de-DE" dirty="0" err="1" smtClean="0"/>
              <a:t>free-slip</a:t>
            </a:r>
            <a:r>
              <a:rPr lang="de-DE" dirty="0" smtClean="0"/>
              <a:t> </a:t>
            </a:r>
            <a:r>
              <a:rPr lang="de-DE" dirty="0" err="1" smtClean="0"/>
              <a:t>boundary</a:t>
            </a:r>
            <a:r>
              <a:rPr lang="de-DE" dirty="0" smtClean="0"/>
              <a:t> </a:t>
            </a:r>
            <a:r>
              <a:rPr lang="de-DE" dirty="0" err="1" smtClean="0"/>
              <a:t>condition</a:t>
            </a:r>
            <a:r>
              <a:rPr lang="de-DE" dirty="0" smtClean="0"/>
              <a:t> </a:t>
            </a:r>
            <a:endParaRPr lang="en-US" sz="1200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EE45C-E059-4C96-A71D-0D625A8B855A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saturn3.jpg"/>
          <p:cNvPicPr>
            <a:picLocks noChangeAspect="1"/>
          </p:cNvPicPr>
          <p:nvPr userDrawn="1"/>
        </p:nvPicPr>
        <p:blipFill>
          <a:blip r:embed="rId2" cstate="print"/>
          <a:srcRect l="33661" r="24213"/>
          <a:stretch>
            <a:fillRect/>
          </a:stretch>
        </p:blipFill>
        <p:spPr>
          <a:xfrm>
            <a:off x="5394442" y="-27384"/>
            <a:ext cx="3867527" cy="6885384"/>
          </a:xfrm>
          <a:prstGeom prst="rect">
            <a:avLst/>
          </a:prstGeom>
        </p:spPr>
      </p:pic>
      <p:sp>
        <p:nvSpPr>
          <p:cNvPr id="9" name="Gerade Verbindung 8"/>
          <p:cNvSpPr>
            <a:spLocks noChangeShapeType="1"/>
          </p:cNvSpPr>
          <p:nvPr/>
        </p:nvSpPr>
        <p:spPr bwMode="auto">
          <a:xfrm rot="16200000">
            <a:off x="1935088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179512" y="2204864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25" name="Untertitel 24"/>
          <p:cNvSpPr>
            <a:spLocks noGrp="1"/>
          </p:cNvSpPr>
          <p:nvPr>
            <p:ph type="subTitle" idx="1"/>
          </p:nvPr>
        </p:nvSpPr>
        <p:spPr>
          <a:xfrm>
            <a:off x="179512" y="5229200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chemeClr val="bg1">
                    <a:lumMod val="50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dirty="0" smtClean="0"/>
              <a:t>Formatvorlage des Untertitelmasters durch Klicken bearbeiten</a:t>
            </a:r>
            <a:endParaRPr kumimoji="0" lang="en-US" dirty="0"/>
          </a:p>
        </p:txBody>
      </p:sp>
      <p:sp>
        <p:nvSpPr>
          <p:cNvPr id="31" name="Datumsplatzhalt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0B55801-5DAA-41B9-ADD0-17BE840EC89A}" type="datetimeFigureOut">
              <a:rPr lang="de-DE" smtClean="0"/>
              <a:pPr/>
              <a:t>13.09.2012</a:t>
            </a:fld>
            <a:endParaRPr lang="de-DE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E06621B-F838-40B8-B4A8-A10677D8B1F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extfeld 9"/>
          <p:cNvSpPr txBox="1"/>
          <p:nvPr userDrawn="1"/>
        </p:nvSpPr>
        <p:spPr>
          <a:xfrm rot="2429809">
            <a:off x="4973971" y="883794"/>
            <a:ext cx="5976664" cy="52322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/>
              <a:t>Under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construction</a:t>
            </a:r>
            <a:endParaRPr lang="de-DE" sz="2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  <a:extLst/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55801-5DAA-41B9-ADD0-17BE840EC89A}" type="datetimeFigureOut">
              <a:rPr lang="de-DE" smtClean="0"/>
              <a:pPr/>
              <a:t>13.09.2012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6621B-F838-40B8-B4A8-A10677D8B1F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6832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96832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dirty="0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B55801-5DAA-41B9-ADD0-17BE840EC89A}" type="datetimeFigureOut">
              <a:rPr lang="de-DE" smtClean="0"/>
              <a:pPr/>
              <a:t>13.09.2012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E06621B-F838-40B8-B4A8-A10677D8B1F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38808" y="2821837"/>
            <a:ext cx="6255488" cy="53515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38808" y="692697"/>
            <a:ext cx="6255488" cy="2016224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dirty="0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B55801-5DAA-41B9-ADD0-17BE840EC89A}" type="datetimeFigureOut">
              <a:rPr lang="de-DE" smtClean="0"/>
              <a:pPr/>
              <a:t>13.09.2012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E06621B-F838-40B8-B4A8-A10677D8B1F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Textplatzhalter 2"/>
          <p:cNvSpPr>
            <a:spLocks noGrp="1"/>
          </p:cNvSpPr>
          <p:nvPr>
            <p:ph type="body" idx="13"/>
          </p:nvPr>
        </p:nvSpPr>
        <p:spPr>
          <a:xfrm>
            <a:off x="1115616" y="3429000"/>
            <a:ext cx="6336704" cy="2304256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dirty="0" smtClean="0"/>
              <a:t>Textmasterformate durch Klicken bearbeiten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6923112" cy="1143000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kumimoji="0"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201504" cy="4493095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55801-5DAA-41B9-ADD0-17BE840EC89A}" type="datetimeFigureOut">
              <a:rPr lang="de-DE" smtClean="0"/>
              <a:pPr/>
              <a:t>13.09.2012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6621B-F838-40B8-B4A8-A10677D8B1F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699512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3456384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dirty="0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3995936" y="1700808"/>
            <a:ext cx="3456384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dirty="0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204864"/>
            <a:ext cx="3466728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995936" y="2194520"/>
            <a:ext cx="3456384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55801-5DAA-41B9-ADD0-17BE840EC89A}" type="datetimeFigureOut">
              <a:rPr lang="de-DE" smtClean="0"/>
              <a:pPr/>
              <a:t>13.09.2012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6621B-F838-40B8-B4A8-A10677D8B1F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55801-5DAA-41B9-ADD0-17BE840EC89A}" type="datetimeFigureOut">
              <a:rPr lang="de-DE" smtClean="0"/>
              <a:pPr/>
              <a:t>13.09.2012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6621B-F838-40B8-B4A8-A10677D8B1F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B55801-5DAA-41B9-ADD0-17BE840EC89A}" type="datetimeFigureOut">
              <a:rPr lang="de-DE" smtClean="0"/>
              <a:pPr/>
              <a:t>13.09.2012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6621B-F838-40B8-B4A8-A10677D8B1F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131024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6131024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6131024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55801-5DAA-41B9-ADD0-17BE840EC89A}" type="datetimeFigureOut">
              <a:rPr lang="de-DE" smtClean="0"/>
              <a:pPr/>
              <a:t>13.09.2012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6621B-F838-40B8-B4A8-A10677D8B1F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saturn5.jpg"/>
          <p:cNvPicPr>
            <a:picLocks noChangeAspect="1"/>
          </p:cNvPicPr>
          <p:nvPr userDrawn="1"/>
        </p:nvPicPr>
        <p:blipFill>
          <a:blip r:embed="rId11" cstate="print"/>
          <a:srcRect l="38976" r="37205"/>
          <a:stretch>
            <a:fillRect/>
          </a:stretch>
        </p:blipFill>
        <p:spPr>
          <a:xfrm>
            <a:off x="7381643" y="-27385"/>
            <a:ext cx="2302924" cy="7251179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>
          <a:xfrm>
            <a:off x="6876256" y="-171400"/>
            <a:ext cx="648072" cy="7029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699512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699512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dirty="0" smtClean="0"/>
              <a:t>Textmasterformate durch Klicken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27" name="Datumsplatzhalt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0B55801-5DAA-41B9-ADD0-17BE840EC89A}" type="datetimeFigureOut">
              <a:rPr lang="de-DE" smtClean="0"/>
              <a:pPr/>
              <a:t>13.09.2012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E06621B-F838-40B8-B4A8-A10677D8B1F6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900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xStyles>
    <p:titleStyle>
      <a:lvl1pPr algn="l" rtl="0" eaLnBrk="1" latinLnBrk="0" hangingPunct="1">
        <a:spcBef>
          <a:spcPct val="0"/>
        </a:spcBef>
        <a:buNone/>
        <a:defRPr kumimoji="0" lang="en-US" sz="2600" b="1" kern="1200" cap="all" baseline="0" dirty="0">
          <a:ln w="500">
            <a:solidFill>
              <a:schemeClr val="tx2">
                <a:shade val="20000"/>
                <a:satMod val="120000"/>
              </a:schemeClr>
            </a:solidFill>
          </a:ln>
          <a:solidFill>
            <a:schemeClr val="tx1"/>
          </a:solidFill>
          <a:effectLst/>
          <a:latin typeface="+mn-lt"/>
          <a:ea typeface="+mn-ea"/>
          <a:cs typeface="+mn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4100" dirty="0" smtClean="0"/>
              <a:t>Computer Vision</a:t>
            </a:r>
            <a:r>
              <a:rPr lang="de-DE" sz="4100" smtClean="0"/>
              <a:t/>
            </a:r>
            <a:br>
              <a:rPr lang="de-DE" sz="4100" smtClean="0"/>
            </a:br>
            <a:r>
              <a:rPr lang="de-DE" sz="4100" smtClean="0"/>
              <a:t>Systems Programming</a:t>
            </a:r>
            <a:endParaRPr lang="de-DE" sz="4100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Caroline Steiner &amp; Michael </a:t>
            </a:r>
            <a:r>
              <a:rPr lang="de-DE" dirty="0" err="1" smtClean="0"/>
              <a:t>Beham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Detecting</a:t>
            </a:r>
            <a:r>
              <a:rPr lang="de-DE" dirty="0" smtClean="0"/>
              <a:t> </a:t>
            </a:r>
            <a:r>
              <a:rPr lang="de-DE" dirty="0" err="1" smtClean="0"/>
              <a:t>Speels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HandTracking</a:t>
            </a:r>
          </a:p>
          <a:p>
            <a:pPr lvl="1"/>
            <a:r>
              <a:rPr lang="de-DE" dirty="0" err="1" smtClean="0"/>
              <a:t>Detecting</a:t>
            </a:r>
            <a:r>
              <a:rPr lang="de-DE" dirty="0" smtClean="0"/>
              <a:t> Hands </a:t>
            </a:r>
            <a:r>
              <a:rPr lang="de-DE" dirty="0" err="1" smtClean="0"/>
              <a:t>movements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endParaRPr lang="de-DE" dirty="0" smtClean="0"/>
          </a:p>
          <a:p>
            <a:pPr lvl="2"/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hand</a:t>
            </a:r>
            <a:endParaRPr lang="de-DE" dirty="0" smtClean="0"/>
          </a:p>
          <a:p>
            <a:pPr lvl="2"/>
            <a:r>
              <a:rPr lang="de-DE" dirty="0" err="1" smtClean="0"/>
              <a:t>Left</a:t>
            </a:r>
            <a:r>
              <a:rPr lang="de-DE" dirty="0" smtClean="0"/>
              <a:t> </a:t>
            </a:r>
            <a:r>
              <a:rPr lang="de-DE" dirty="0" err="1" smtClean="0"/>
              <a:t>hand</a:t>
            </a:r>
            <a:endParaRPr lang="de-DE" dirty="0" smtClean="0"/>
          </a:p>
          <a:p>
            <a:pPr lvl="2"/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hands</a:t>
            </a:r>
            <a:endParaRPr lang="de-DE" dirty="0" smtClean="0"/>
          </a:p>
          <a:p>
            <a:pPr lvl="1"/>
            <a:r>
              <a:rPr lang="de-DE" dirty="0" err="1" smtClean="0"/>
              <a:t>Detected</a:t>
            </a:r>
            <a:r>
              <a:rPr lang="de-DE" dirty="0" smtClean="0"/>
              <a:t> </a:t>
            </a:r>
            <a:r>
              <a:rPr lang="de-DE" dirty="0" err="1" smtClean="0"/>
              <a:t>Moves</a:t>
            </a:r>
            <a:endParaRPr lang="de-DE" dirty="0" smtClean="0"/>
          </a:p>
          <a:p>
            <a:pPr lvl="2"/>
            <a:r>
              <a:rPr lang="de-DE" dirty="0" smtClean="0"/>
              <a:t>Push </a:t>
            </a:r>
            <a:r>
              <a:rPr lang="de-DE" dirty="0" err="1" smtClean="0"/>
              <a:t>forward</a:t>
            </a:r>
            <a:endParaRPr lang="de-DE" dirty="0" smtClean="0"/>
          </a:p>
          <a:p>
            <a:pPr lvl="2"/>
            <a:r>
              <a:rPr lang="de-DE" dirty="0" smtClean="0"/>
              <a:t>Whip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side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Rendering </a:t>
            </a:r>
            <a:r>
              <a:rPr lang="de-DE" dirty="0" err="1" smtClean="0"/>
              <a:t>effects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Particle</a:t>
            </a:r>
            <a:r>
              <a:rPr lang="de-DE" dirty="0" smtClean="0"/>
              <a:t> System</a:t>
            </a:r>
          </a:p>
          <a:p>
            <a:r>
              <a:rPr lang="de-DE" dirty="0" err="1" smtClean="0"/>
              <a:t>Depth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field</a:t>
            </a:r>
            <a:endParaRPr lang="de-DE" dirty="0" smtClean="0"/>
          </a:p>
          <a:p>
            <a:r>
              <a:rPr lang="de-DE" dirty="0" err="1" smtClean="0"/>
              <a:t>Shadows</a:t>
            </a:r>
            <a:endParaRPr lang="de-DE" dirty="0" smtClean="0"/>
          </a:p>
          <a:p>
            <a:r>
              <a:rPr lang="de-DE" dirty="0" err="1" smtClean="0"/>
              <a:t>Motionblur</a:t>
            </a:r>
            <a:endParaRPr lang="de-DE" dirty="0" smtClean="0"/>
          </a:p>
          <a:p>
            <a:r>
              <a:rPr lang="de-DE" dirty="0" err="1" smtClean="0"/>
              <a:t>Parallax</a:t>
            </a:r>
            <a:r>
              <a:rPr lang="de-DE" dirty="0" smtClean="0"/>
              <a:t> Mapping</a:t>
            </a:r>
          </a:p>
          <a:p>
            <a:r>
              <a:rPr lang="de-DE" dirty="0" err="1" smtClean="0"/>
              <a:t>Transparency</a:t>
            </a:r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Challanges</a:t>
            </a:r>
            <a:r>
              <a:rPr lang="de-DE" dirty="0" smtClean="0"/>
              <a:t> &amp; Problems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err="1" smtClean="0"/>
              <a:t>Overview</a:t>
            </a:r>
            <a:endParaRPr lang="de-DE" dirty="0" smtClean="0"/>
          </a:p>
          <a:p>
            <a:r>
              <a:rPr lang="de-DE" dirty="0" smtClean="0"/>
              <a:t>Task</a:t>
            </a:r>
          </a:p>
          <a:p>
            <a:r>
              <a:rPr lang="de-DE" dirty="0" smtClean="0"/>
              <a:t>Solution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endParaRPr lang="de-DE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e-DE" dirty="0" smtClean="0"/>
              <a:t>Live Demo</a:t>
            </a:r>
          </a:p>
          <a:p>
            <a:r>
              <a:rPr lang="de-DE" dirty="0" err="1" smtClean="0"/>
              <a:t>Summary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Challanges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PhysX</a:t>
            </a:r>
            <a:endParaRPr lang="de-DE" dirty="0" smtClean="0"/>
          </a:p>
          <a:p>
            <a:r>
              <a:rPr lang="de-DE" dirty="0" err="1" smtClean="0"/>
              <a:t>Effects</a:t>
            </a:r>
            <a:endParaRPr lang="de-DE" dirty="0" smtClean="0"/>
          </a:p>
          <a:p>
            <a:r>
              <a:rPr lang="de-DE" dirty="0" smtClean="0"/>
              <a:t>Integration </a:t>
            </a:r>
            <a:r>
              <a:rPr lang="de-DE" dirty="0" err="1" smtClean="0"/>
              <a:t>into</a:t>
            </a:r>
            <a:r>
              <a:rPr lang="de-DE" smtClean="0"/>
              <a:t> the</a:t>
            </a:r>
            <a:r>
              <a:rPr lang="de-DE" dirty="0" smtClean="0"/>
              <a:t> </a:t>
            </a:r>
            <a:r>
              <a:rPr lang="de-DE" dirty="0" err="1" smtClean="0"/>
              <a:t>scene</a:t>
            </a:r>
            <a:endParaRPr lang="de-DE" dirty="0" smtClean="0"/>
          </a:p>
          <a:p>
            <a:r>
              <a:rPr lang="de-DE" dirty="0" smtClean="0"/>
              <a:t>Modelling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scene</a:t>
            </a:r>
            <a:endParaRPr lang="de-DE" dirty="0" smtClean="0"/>
          </a:p>
          <a:p>
            <a:r>
              <a:rPr lang="de-DE" dirty="0" smtClean="0"/>
              <a:t>CUDA on different </a:t>
            </a:r>
            <a:r>
              <a:rPr lang="de-DE" dirty="0" err="1" smtClean="0"/>
              <a:t>graphics</a:t>
            </a:r>
            <a:r>
              <a:rPr lang="de-DE" dirty="0" smtClean="0"/>
              <a:t> </a:t>
            </a:r>
            <a:r>
              <a:rPr lang="de-DE" dirty="0" err="1" smtClean="0"/>
              <a:t>hardware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Calculating Joints Orientation</a:t>
            </a:r>
          </a:p>
          <a:p>
            <a:r>
              <a:rPr lang="en-US" dirty="0" smtClean="0"/>
              <a:t>Lot to do</a:t>
            </a:r>
          </a:p>
          <a:p>
            <a:r>
              <a:rPr lang="en-US" dirty="0" smtClean="0"/>
              <a:t>„Easy“ problems got hard</a:t>
            </a:r>
          </a:p>
          <a:p>
            <a:r>
              <a:rPr lang="en-US" dirty="0" smtClean="0"/>
              <a:t>Using too much time with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Project  </a:t>
            </a:r>
            <a:r>
              <a:rPr lang="de-DE" dirty="0" err="1" smtClean="0"/>
              <a:t>standing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What‘s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de-DE" dirty="0" err="1" smtClean="0"/>
              <a:t>What‘s</a:t>
            </a:r>
            <a:r>
              <a:rPr lang="de-DE" dirty="0" smtClean="0"/>
              <a:t> </a:t>
            </a:r>
            <a:r>
              <a:rPr lang="de-DE" dirty="0" err="1" smtClean="0"/>
              <a:t>missing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Rendering</a:t>
            </a:r>
          </a:p>
          <a:p>
            <a:r>
              <a:rPr lang="en-US" dirty="0" smtClean="0"/>
              <a:t>Detecting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Animation</a:t>
            </a:r>
          </a:p>
          <a:p>
            <a:r>
              <a:rPr lang="de-DE" dirty="0" smtClean="0"/>
              <a:t>Rigid </a:t>
            </a:r>
            <a:r>
              <a:rPr lang="de-DE" dirty="0" err="1" smtClean="0"/>
              <a:t>body</a:t>
            </a:r>
            <a:r>
              <a:rPr lang="de-DE" dirty="0" smtClean="0"/>
              <a:t> </a:t>
            </a:r>
            <a:r>
              <a:rPr lang="de-DE" dirty="0" err="1" smtClean="0"/>
              <a:t>animation</a:t>
            </a:r>
            <a:endParaRPr lang="de-DE" dirty="0" smtClean="0"/>
          </a:p>
          <a:p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game</a:t>
            </a:r>
            <a:r>
              <a:rPr lang="de-DE" dirty="0" smtClean="0"/>
              <a:t> </a:t>
            </a:r>
            <a:r>
              <a:rPr lang="de-DE" dirty="0" err="1" smtClean="0"/>
              <a:t>ready</a:t>
            </a:r>
            <a:endParaRPr lang="de-DE" dirty="0" smtClean="0"/>
          </a:p>
          <a:p>
            <a:r>
              <a:rPr lang="de-DE" dirty="0" err="1" smtClean="0"/>
              <a:t>Solving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Problems</a:t>
            </a:r>
          </a:p>
          <a:p>
            <a:endParaRPr lang="de-DE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1907704" y="5220489"/>
            <a:ext cx="4495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Will finish </a:t>
            </a:r>
            <a:r>
              <a:rPr lang="de-DE" sz="3200" b="1" dirty="0" err="1" smtClean="0"/>
              <a:t>it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next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week</a:t>
            </a:r>
            <a:r>
              <a:rPr lang="de-DE" sz="3200" b="1" dirty="0" smtClean="0"/>
              <a:t>(s)</a:t>
            </a:r>
            <a:endParaRPr lang="de-DE" sz="3200" b="1" dirty="0"/>
          </a:p>
        </p:txBody>
      </p:sp>
      <p:sp>
        <p:nvSpPr>
          <p:cNvPr id="9" name="Pfeil nach rechts 8"/>
          <p:cNvSpPr/>
          <p:nvPr/>
        </p:nvSpPr>
        <p:spPr>
          <a:xfrm>
            <a:off x="1043608" y="5364505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Live Demo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Overview</a:t>
            </a:r>
            <a:endParaRPr lang="de-DE" dirty="0" smtClean="0"/>
          </a:p>
          <a:p>
            <a:r>
              <a:rPr lang="de-DE" dirty="0" smtClean="0"/>
              <a:t>Task</a:t>
            </a:r>
          </a:p>
          <a:p>
            <a:r>
              <a:rPr lang="de-DE" dirty="0" smtClean="0"/>
              <a:t>Solution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endParaRPr lang="de-DE" dirty="0" smtClean="0"/>
          </a:p>
          <a:p>
            <a:r>
              <a:rPr lang="de-DE" dirty="0" err="1" smtClean="0"/>
              <a:t>Challanges</a:t>
            </a:r>
            <a:r>
              <a:rPr lang="de-DE" dirty="0" smtClean="0"/>
              <a:t> &amp; Problems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e-DE" dirty="0" err="1" smtClean="0"/>
              <a:t>Summary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Summary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Overview</a:t>
            </a:r>
            <a:r>
              <a:rPr lang="de-DE" dirty="0" smtClean="0"/>
              <a:t> </a:t>
            </a:r>
          </a:p>
          <a:p>
            <a:r>
              <a:rPr lang="de-DE" dirty="0" smtClean="0"/>
              <a:t>Task</a:t>
            </a:r>
          </a:p>
          <a:p>
            <a:r>
              <a:rPr lang="de-DE" dirty="0" smtClean="0"/>
              <a:t>Solution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endParaRPr lang="de-DE" dirty="0" smtClean="0"/>
          </a:p>
          <a:p>
            <a:r>
              <a:rPr lang="de-DE" dirty="0" err="1" smtClean="0"/>
              <a:t>Challanges</a:t>
            </a:r>
            <a:r>
              <a:rPr lang="de-DE" dirty="0" smtClean="0"/>
              <a:t> &amp; Problems</a:t>
            </a:r>
          </a:p>
          <a:p>
            <a:r>
              <a:rPr lang="de-DE" dirty="0" smtClean="0"/>
              <a:t>Live Demo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Summary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Integration to game is missing</a:t>
            </a:r>
          </a:p>
          <a:p>
            <a:r>
              <a:rPr lang="en-US" dirty="0" smtClean="0"/>
              <a:t>Lot effects and spells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e-DE" dirty="0" smtClean="0"/>
              <a:t>Task</a:t>
            </a:r>
          </a:p>
          <a:p>
            <a:r>
              <a:rPr lang="de-DE" dirty="0" smtClean="0"/>
              <a:t>Solution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endParaRPr lang="de-DE" dirty="0" smtClean="0"/>
          </a:p>
          <a:p>
            <a:r>
              <a:rPr lang="de-DE" dirty="0" err="1" smtClean="0"/>
              <a:t>Challanges</a:t>
            </a:r>
            <a:r>
              <a:rPr lang="de-DE" dirty="0" smtClean="0"/>
              <a:t> &amp; Problems</a:t>
            </a:r>
          </a:p>
          <a:p>
            <a:r>
              <a:rPr lang="de-DE" dirty="0" smtClean="0"/>
              <a:t>Live Demo</a:t>
            </a:r>
          </a:p>
          <a:p>
            <a:r>
              <a:rPr lang="de-DE" dirty="0" err="1" smtClean="0"/>
              <a:t>Summary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Task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Overview</a:t>
            </a:r>
            <a:endParaRPr lang="de-DE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e-DE" dirty="0" smtClean="0"/>
              <a:t>Solution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endParaRPr lang="de-DE" dirty="0" smtClean="0"/>
          </a:p>
          <a:p>
            <a:r>
              <a:rPr lang="de-DE" dirty="0" err="1" smtClean="0"/>
              <a:t>Challanges</a:t>
            </a:r>
            <a:r>
              <a:rPr lang="de-DE" dirty="0" smtClean="0"/>
              <a:t> &amp; Problems</a:t>
            </a:r>
          </a:p>
          <a:p>
            <a:r>
              <a:rPr lang="de-DE" dirty="0" smtClean="0"/>
              <a:t>Live Demo</a:t>
            </a:r>
          </a:p>
          <a:p>
            <a:r>
              <a:rPr lang="de-DE" dirty="0" err="1" smtClean="0"/>
              <a:t>Summary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Task – Game </a:t>
            </a:r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Players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magicians</a:t>
            </a:r>
            <a:endParaRPr lang="de-DE" dirty="0" smtClean="0"/>
          </a:p>
          <a:p>
            <a:r>
              <a:rPr lang="de-DE" dirty="0" smtClean="0"/>
              <a:t>In </a:t>
            </a:r>
            <a:r>
              <a:rPr lang="de-DE" dirty="0" err="1" smtClean="0"/>
              <a:t>factory</a:t>
            </a:r>
            <a:endParaRPr lang="de-DE" dirty="0" smtClean="0"/>
          </a:p>
          <a:p>
            <a:r>
              <a:rPr lang="de-DE" dirty="0" smtClean="0"/>
              <a:t>Want </a:t>
            </a:r>
            <a:r>
              <a:rPr lang="de-DE" dirty="0" err="1" smtClean="0"/>
              <a:t>to</a:t>
            </a:r>
            <a:r>
              <a:rPr lang="de-DE" dirty="0" smtClean="0"/>
              <a:t> kill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endParaRPr lang="de-DE" dirty="0" smtClean="0"/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weapons</a:t>
            </a:r>
            <a:r>
              <a:rPr lang="de-DE" dirty="0" smtClean="0"/>
              <a:t>, but </a:t>
            </a:r>
            <a:r>
              <a:rPr lang="de-DE" dirty="0" err="1" smtClean="0"/>
              <a:t>spells</a:t>
            </a:r>
            <a:endParaRPr lang="de-DE" dirty="0" smtClean="0"/>
          </a:p>
          <a:p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objects</a:t>
            </a:r>
            <a:r>
              <a:rPr lang="de-DE" dirty="0" smtClean="0"/>
              <a:t> in </a:t>
            </a:r>
            <a:r>
              <a:rPr lang="de-DE" dirty="0" err="1" smtClean="0"/>
              <a:t>factory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Task – </a:t>
            </a:r>
            <a:r>
              <a:rPr lang="de-DE" dirty="0" err="1" smtClean="0"/>
              <a:t>Detection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Basic Interaction</a:t>
            </a:r>
          </a:p>
          <a:p>
            <a:pPr lvl="1"/>
            <a:r>
              <a:rPr lang="de-DE" dirty="0" smtClean="0"/>
              <a:t>Walking, </a:t>
            </a:r>
            <a:r>
              <a:rPr lang="de-DE" dirty="0" err="1" smtClean="0"/>
              <a:t>Turning</a:t>
            </a:r>
            <a:r>
              <a:rPr lang="de-DE" dirty="0" smtClean="0"/>
              <a:t>, </a:t>
            </a:r>
            <a:r>
              <a:rPr lang="de-DE" dirty="0" err="1" smtClean="0"/>
              <a:t>Jumping</a:t>
            </a:r>
            <a:r>
              <a:rPr lang="de-DE" dirty="0" smtClean="0"/>
              <a:t>, </a:t>
            </a:r>
            <a:r>
              <a:rPr lang="de-DE" dirty="0" err="1" smtClean="0"/>
              <a:t>Cower</a:t>
            </a:r>
            <a:endParaRPr lang="de-DE" dirty="0" smtClean="0"/>
          </a:p>
          <a:p>
            <a:r>
              <a:rPr lang="de-DE" dirty="0" err="1" smtClean="0"/>
              <a:t>Spells</a:t>
            </a:r>
            <a:endParaRPr lang="de-DE" dirty="0" smtClean="0"/>
          </a:p>
          <a:p>
            <a:pPr lvl="1"/>
            <a:r>
              <a:rPr lang="de-DE" dirty="0" smtClean="0"/>
              <a:t>Balls</a:t>
            </a:r>
          </a:p>
          <a:p>
            <a:pPr lvl="1"/>
            <a:r>
              <a:rPr lang="de-DE" dirty="0" smtClean="0"/>
              <a:t>Wind</a:t>
            </a:r>
          </a:p>
          <a:p>
            <a:pPr lvl="1"/>
            <a:r>
              <a:rPr lang="de-DE" dirty="0" smtClean="0"/>
              <a:t>Tornado</a:t>
            </a:r>
          </a:p>
          <a:p>
            <a:pPr lvl="1"/>
            <a:r>
              <a:rPr lang="de-DE" dirty="0" smtClean="0"/>
              <a:t>Explosion</a:t>
            </a:r>
          </a:p>
          <a:p>
            <a:pPr lvl="1"/>
            <a:r>
              <a:rPr lang="de-DE" dirty="0" err="1" smtClean="0"/>
              <a:t>Throw</a:t>
            </a:r>
            <a:r>
              <a:rPr lang="de-DE" dirty="0" smtClean="0"/>
              <a:t> </a:t>
            </a:r>
            <a:r>
              <a:rPr lang="de-DE" dirty="0" err="1" smtClean="0"/>
              <a:t>object</a:t>
            </a:r>
            <a:endParaRPr lang="de-DE" dirty="0" smtClean="0"/>
          </a:p>
          <a:p>
            <a:pPr lvl="1"/>
            <a:r>
              <a:rPr lang="de-DE" dirty="0" err="1" smtClean="0"/>
              <a:t>Earthquake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- Tools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</a:t>
            </a:r>
            <a:r>
              <a:rPr lang="en-US" dirty="0" err="1" smtClean="0"/>
              <a:t>Kinect</a:t>
            </a:r>
            <a:r>
              <a:rPr lang="en-US" dirty="0" smtClean="0"/>
              <a:t> and </a:t>
            </a:r>
            <a:r>
              <a:rPr lang="en-US" dirty="0" err="1" smtClean="0"/>
              <a:t>Kinect</a:t>
            </a:r>
            <a:r>
              <a:rPr lang="en-US" dirty="0" smtClean="0"/>
              <a:t> SDK</a:t>
            </a:r>
          </a:p>
          <a:p>
            <a:r>
              <a:rPr lang="en-US" dirty="0" smtClean="0"/>
              <a:t>OpenGL and GLSL</a:t>
            </a:r>
          </a:p>
          <a:p>
            <a:r>
              <a:rPr lang="en-US" dirty="0" err="1" smtClean="0"/>
              <a:t>nVidia</a:t>
            </a:r>
            <a:r>
              <a:rPr lang="en-US" dirty="0" smtClean="0"/>
              <a:t> </a:t>
            </a:r>
            <a:r>
              <a:rPr lang="en-US" dirty="0" err="1" smtClean="0"/>
              <a:t>Cuda</a:t>
            </a:r>
            <a:endParaRPr lang="en-US" dirty="0" smtClean="0"/>
          </a:p>
          <a:p>
            <a:r>
              <a:rPr lang="en-US" dirty="0" smtClean="0"/>
              <a:t>Autodesk Maya + FBX</a:t>
            </a:r>
          </a:p>
          <a:p>
            <a:r>
              <a:rPr lang="en-US" dirty="0" err="1" smtClean="0"/>
              <a:t>nVidia</a:t>
            </a:r>
            <a:r>
              <a:rPr lang="en-US" dirty="0" smtClean="0"/>
              <a:t> </a:t>
            </a:r>
            <a:r>
              <a:rPr lang="en-US" dirty="0" err="1" smtClean="0"/>
              <a:t>PhysX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Solution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Overview</a:t>
            </a:r>
            <a:endParaRPr lang="de-DE" dirty="0" smtClean="0"/>
          </a:p>
          <a:p>
            <a:r>
              <a:rPr lang="de-DE" dirty="0" smtClean="0"/>
              <a:t>Task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e-DE" dirty="0" err="1" smtClean="0"/>
              <a:t>Challanges</a:t>
            </a:r>
            <a:r>
              <a:rPr lang="de-DE" dirty="0" smtClean="0"/>
              <a:t> &amp; Problems</a:t>
            </a:r>
          </a:p>
          <a:p>
            <a:r>
              <a:rPr lang="de-DE" dirty="0" smtClean="0"/>
              <a:t>Live Demo</a:t>
            </a:r>
          </a:p>
          <a:p>
            <a:r>
              <a:rPr lang="de-DE" dirty="0" err="1" smtClean="0"/>
              <a:t>Summary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Solution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6994525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Detecting</a:t>
            </a:r>
            <a:r>
              <a:rPr lang="de-DE" dirty="0" smtClean="0"/>
              <a:t> Basic Operation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Walking: </a:t>
            </a:r>
          </a:p>
          <a:p>
            <a:pPr lvl="1"/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Feet</a:t>
            </a:r>
            <a:r>
              <a:rPr lang="de-DE" dirty="0" smtClean="0"/>
              <a:t> in </a:t>
            </a:r>
            <a:r>
              <a:rPr lang="de-DE" dirty="0" err="1" smtClean="0"/>
              <a:t>height</a:t>
            </a:r>
            <a:endParaRPr lang="de-DE" dirty="0" smtClean="0"/>
          </a:p>
          <a:p>
            <a:pPr lvl="1"/>
            <a:r>
              <a:rPr lang="de-DE" dirty="0" smtClean="0"/>
              <a:t> </a:t>
            </a:r>
            <a:r>
              <a:rPr lang="de-DE" dirty="0" err="1" smtClean="0"/>
              <a:t>Turning</a:t>
            </a:r>
            <a:r>
              <a:rPr lang="de-DE" dirty="0" smtClean="0"/>
              <a:t> </a:t>
            </a:r>
            <a:r>
              <a:rPr lang="de-DE" dirty="0" err="1" smtClean="0"/>
              <a:t>Shoulders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go</a:t>
            </a:r>
            <a:r>
              <a:rPr lang="de-DE" dirty="0" smtClean="0"/>
              <a:t> </a:t>
            </a:r>
            <a:r>
              <a:rPr lang="de-DE" dirty="0" err="1" smtClean="0"/>
              <a:t>left</a:t>
            </a:r>
            <a:r>
              <a:rPr lang="de-DE" dirty="0" smtClean="0"/>
              <a:t>/</a:t>
            </a:r>
            <a:r>
              <a:rPr lang="de-DE" dirty="0" err="1" smtClean="0"/>
              <a:t>right</a:t>
            </a:r>
            <a:endParaRPr lang="de-DE" dirty="0" smtClean="0"/>
          </a:p>
          <a:p>
            <a:r>
              <a:rPr lang="de-DE" dirty="0" err="1" smtClean="0"/>
              <a:t>Kinect</a:t>
            </a:r>
            <a:r>
              <a:rPr lang="de-DE" dirty="0" smtClean="0"/>
              <a:t> </a:t>
            </a:r>
            <a:r>
              <a:rPr lang="de-DE" dirty="0" err="1" smtClean="0"/>
              <a:t>recognize</a:t>
            </a:r>
            <a:r>
              <a:rPr lang="de-DE" dirty="0" smtClean="0"/>
              <a:t> </a:t>
            </a:r>
            <a:r>
              <a:rPr lang="de-DE" dirty="0" err="1" smtClean="0"/>
              <a:t>Ground</a:t>
            </a:r>
            <a:r>
              <a:rPr lang="de-DE" dirty="0" smtClean="0"/>
              <a:t> Plane: </a:t>
            </a:r>
          </a:p>
          <a:p>
            <a:pPr lvl="1"/>
            <a:r>
              <a:rPr lang="de-DE" dirty="0" smtClean="0"/>
              <a:t>Jump</a:t>
            </a:r>
          </a:p>
          <a:p>
            <a:pPr lvl="1"/>
            <a:r>
              <a:rPr lang="de-DE" dirty="0" err="1" smtClean="0"/>
              <a:t>Cower</a:t>
            </a:r>
            <a:endParaRPr lang="de-DE" dirty="0" smtClean="0"/>
          </a:p>
          <a:p>
            <a:r>
              <a:rPr lang="de-DE" dirty="0" err="1" smtClean="0"/>
              <a:t>Viewdirection</a:t>
            </a:r>
            <a:endParaRPr lang="de-DE" dirty="0" smtClean="0"/>
          </a:p>
          <a:p>
            <a:pPr lvl="1"/>
            <a:r>
              <a:rPr lang="de-DE" dirty="0" smtClean="0"/>
              <a:t>Turn </a:t>
            </a:r>
            <a:r>
              <a:rPr lang="de-DE" dirty="0" err="1" smtClean="0"/>
              <a:t>Shoulders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look</a:t>
            </a:r>
            <a:r>
              <a:rPr lang="de-DE" dirty="0" smtClean="0"/>
              <a:t> </a:t>
            </a:r>
            <a:r>
              <a:rPr lang="de-DE" dirty="0" err="1" smtClean="0"/>
              <a:t>left</a:t>
            </a:r>
            <a:r>
              <a:rPr lang="de-DE" dirty="0" smtClean="0"/>
              <a:t>/</a:t>
            </a:r>
            <a:r>
              <a:rPr lang="de-DE" dirty="0" err="1" smtClean="0"/>
              <a:t>right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ysithe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478</Words>
  <Application>Microsoft Office PowerPoint</Application>
  <PresentationFormat>On-screen Show (4:3)</PresentationFormat>
  <Paragraphs>148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Lysithea</vt:lpstr>
      <vt:lpstr>Computer Vision Systems Programming</vt:lpstr>
      <vt:lpstr>Overview</vt:lpstr>
      <vt:lpstr>Task</vt:lpstr>
      <vt:lpstr>Task – Game Overview</vt:lpstr>
      <vt:lpstr>Task – Detection of</vt:lpstr>
      <vt:lpstr>Task - Tools</vt:lpstr>
      <vt:lpstr>Solution and Algorithms </vt:lpstr>
      <vt:lpstr>Solution and Algorithms</vt:lpstr>
      <vt:lpstr>Detecting Basic Operation</vt:lpstr>
      <vt:lpstr>Detecting Speels</vt:lpstr>
      <vt:lpstr>Rendering effects</vt:lpstr>
      <vt:lpstr>Challanges &amp; Problems </vt:lpstr>
      <vt:lpstr>Challanges</vt:lpstr>
      <vt:lpstr>Problems</vt:lpstr>
      <vt:lpstr>Project  standing:</vt:lpstr>
      <vt:lpstr>Live Demo </vt:lpstr>
      <vt:lpstr>Summary   </vt:lpstr>
      <vt:lpstr>Summary</vt:lpstr>
    </vt:vector>
  </TitlesOfParts>
  <Company>TU Wien - Studentenversion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Realtime Visualization</dc:title>
  <dc:creator>Michael</dc:creator>
  <cp:lastModifiedBy>Zweng</cp:lastModifiedBy>
  <cp:revision>111</cp:revision>
  <dcterms:created xsi:type="dcterms:W3CDTF">2011-06-27T11:29:21Z</dcterms:created>
  <dcterms:modified xsi:type="dcterms:W3CDTF">2012-09-13T07:36:22Z</dcterms:modified>
</cp:coreProperties>
</file>