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9" r:id="rId4"/>
    <p:sldId id="265" r:id="rId5"/>
    <p:sldId id="258" r:id="rId6"/>
    <p:sldId id="271" r:id="rId7"/>
    <p:sldId id="261" r:id="rId8"/>
    <p:sldId id="264" r:id="rId9"/>
    <p:sldId id="267" r:id="rId10"/>
    <p:sldId id="272" r:id="rId11"/>
    <p:sldId id="268" r:id="rId12"/>
    <p:sldId id="269" r:id="rId13"/>
    <p:sldId id="266" r:id="rId14"/>
    <p:sldId id="270" r:id="rId15"/>
    <p:sldId id="263" r:id="rId16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14418E-C89E-4F44-8F16-A734C80C8E68}" type="datetimeFigureOut">
              <a:rPr lang="de-DE"/>
              <a:pPr>
                <a:defRPr/>
              </a:pPr>
              <a:t>05.02.2013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7721A69-E6CE-4133-B508-2793C51A1E3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76A5C28-B525-45B7-A8B4-64C2249AB95C}" type="datetimeFigureOut">
              <a:rPr lang="de-DE"/>
              <a:pPr>
                <a:defRPr/>
              </a:pPr>
              <a:t>05.02.2013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noProof="0" smtClean="0"/>
              <a:t>Mastertextformat bearbeiten</a:t>
            </a:r>
          </a:p>
          <a:p>
            <a:pPr lvl="1"/>
            <a:r>
              <a:rPr lang="de-AT" noProof="0" smtClean="0"/>
              <a:t>Zweite Ebene</a:t>
            </a:r>
          </a:p>
          <a:p>
            <a:pPr lvl="2"/>
            <a:r>
              <a:rPr lang="de-AT" noProof="0" smtClean="0"/>
              <a:t>Dritte Ebene</a:t>
            </a:r>
          </a:p>
          <a:p>
            <a:pPr lvl="3"/>
            <a:r>
              <a:rPr lang="de-AT" noProof="0" smtClean="0"/>
              <a:t>Vierte Ebene</a:t>
            </a:r>
          </a:p>
          <a:p>
            <a:pPr lvl="4"/>
            <a:r>
              <a:rPr lang="de-AT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68AEBEA-94B8-4DBC-A5AB-EA98F888851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7EA22-C1F5-49D2-A93B-3E149828432E}" type="datetime1">
              <a:rPr lang="de-AT"/>
              <a:pPr>
                <a:defRPr/>
              </a:pPr>
              <a:t>05.02.2013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Fischl/ Hochmayr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D5E11-EBFD-4476-B3A5-6F38C660C4B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82ED5-A610-4ED2-BF99-3F579285B172}" type="datetime1">
              <a:rPr lang="de-AT"/>
              <a:pPr>
                <a:defRPr/>
              </a:pPr>
              <a:t>05.02.2013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Fischl/ Hochmayr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196BD-695D-419D-B262-C64A4320BB0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82B37-A6B9-40DD-A3B8-190F534E936D}" type="datetime1">
              <a:rPr lang="de-AT"/>
              <a:pPr>
                <a:defRPr/>
              </a:pPr>
              <a:t>05.02.2013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Fischl/ Hochmayr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C1474-DEF2-48B5-9026-C1E1F6AA66A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6" descr="kdectionlogo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7751979" y="6352640"/>
            <a:ext cx="952148" cy="365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E6354-DD74-45C4-A262-130F2054760B}" type="datetime1">
              <a:rPr lang="de-AT"/>
              <a:pPr>
                <a:defRPr/>
              </a:pPr>
              <a:t>05.02.2013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Fischl/ Hochmayr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8D68E-4C0A-416C-A82A-368ACE9778A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E31DE-0F9C-4426-87D5-6B11B223A16E}" type="datetime1">
              <a:rPr lang="de-AT"/>
              <a:pPr>
                <a:defRPr/>
              </a:pPr>
              <a:t>05.02.2013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Fischl/ Hochmayr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CBF62-C00C-40E8-A14C-E2B89131D2A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89656-49B7-4615-A5E5-592C9AFDC9F7}" type="datetime1">
              <a:rPr lang="de-AT"/>
              <a:pPr>
                <a:defRPr/>
              </a:pPr>
              <a:t>05.02.2013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Fischl/ Hochmayr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33240-C9B5-4DE2-ADD1-5D71FE9F001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55193-4DCC-41F9-A598-0A8CA06DB3D2}" type="datetime1">
              <a:rPr lang="de-AT"/>
              <a:pPr>
                <a:defRPr/>
              </a:pPr>
              <a:t>05.02.2013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Fischl/ Hochmayr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6259D-74A7-4C47-B802-D8D444A9371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17154-A07F-4B0D-A7AD-203EA45F6ED9}" type="datetime1">
              <a:rPr lang="de-AT"/>
              <a:pPr>
                <a:defRPr/>
              </a:pPr>
              <a:t>05.02.2013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Fischl/ Hochmayr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759F1-5098-4F15-A4FA-6C120CB9D0C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8F3EB-6E61-4157-813E-1C6649CA60ED}" type="datetime1">
              <a:rPr lang="de-AT"/>
              <a:pPr>
                <a:defRPr/>
              </a:pPr>
              <a:t>05.02.2013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Fischl/ Hochmayr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3D29A-8C24-4812-AEFC-E2FFF26F27B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092E7-C777-49AC-BD78-1DAABC3BFE88}" type="datetime1">
              <a:rPr lang="de-AT"/>
              <a:pPr>
                <a:defRPr/>
              </a:pPr>
              <a:t>05.02.2013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Fischl/ Hochmayr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9DBB8-3EFB-46FA-94D3-26D339B6A3E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1D075-B2E6-4322-8624-61C9A78F0DFB}" type="datetime1">
              <a:rPr lang="de-AT"/>
              <a:pPr>
                <a:defRPr/>
              </a:pPr>
              <a:t>05.02.2013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Fischl/ Hochmayr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CAD67-3626-4CE6-A60E-A28D360F253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Mastertitelformat bearbeiten</a:t>
            </a:r>
            <a:endParaRPr lang="de-DE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F21853-C94A-4FAE-AFE2-BA7CA45893BA}" type="datetime1">
              <a:rPr lang="de-AT"/>
              <a:pPr>
                <a:defRPr/>
              </a:pPr>
              <a:t>05.02.2013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Fischl/ Hochmayr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18100C-6239-4EBB-A981-4C2C1FA7C6E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TU%20Wien\Computer%20Vision%20Systems%20Programming\Projekt\Pr&#228;sentation%202\Ktection.mov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ctrTitle"/>
          </p:nvPr>
        </p:nvSpPr>
        <p:spPr>
          <a:xfrm>
            <a:off x="685800" y="2593975"/>
            <a:ext cx="7772400" cy="1470025"/>
          </a:xfrm>
        </p:spPr>
        <p:txBody>
          <a:bodyPr/>
          <a:lstStyle/>
          <a:p>
            <a:pPr eaLnBrk="1" hangingPunct="1"/>
            <a:r>
              <a:rPr lang="de-DE" smtClean="0"/>
              <a:t>Microsoft Kinect </a:t>
            </a:r>
            <a:br>
              <a:rPr lang="de-DE" smtClean="0"/>
            </a:br>
            <a:r>
              <a:rPr lang="de-DE" smtClean="0"/>
              <a:t>Collision Detection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34975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dirty="0" smtClean="0"/>
              <a:t>Daniel </a:t>
            </a:r>
            <a:r>
              <a:rPr lang="de-DE" dirty="0" err="1" smtClean="0"/>
              <a:t>Fischl</a:t>
            </a:r>
            <a:r>
              <a:rPr lang="de-DE" dirty="0" smtClean="0"/>
              <a:t> 0825242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dirty="0" smtClean="0"/>
              <a:t>Manuel </a:t>
            </a:r>
            <a:r>
              <a:rPr lang="de-DE" dirty="0" err="1" smtClean="0"/>
              <a:t>Hochmayr</a:t>
            </a:r>
            <a:r>
              <a:rPr lang="de-DE" dirty="0" smtClean="0"/>
              <a:t> 0627715</a:t>
            </a:r>
            <a:endParaRPr lang="de-DE" dirty="0"/>
          </a:p>
        </p:txBody>
      </p:sp>
      <p:pic>
        <p:nvPicPr>
          <p:cNvPr id="4" name="Bild 3" descr="kdection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26814" y="502477"/>
            <a:ext cx="4897366" cy="1879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GB" smtClean="0"/>
              <a:t>Navigation</a:t>
            </a:r>
          </a:p>
        </p:txBody>
      </p:sp>
      <p:sp>
        <p:nvSpPr>
          <p:cNvPr id="4" name="Datumsplatzhalt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A60FC4A-B32B-4DB6-90DB-BCC68D4E571D}" type="datetime1">
              <a:rPr lang="en-GB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05/02/2013</a:t>
            </a:fld>
            <a:endParaRPr lang="en-GB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Fußzeilenplatzhalter 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Fischl/ Hochmayr</a:t>
            </a:r>
          </a:p>
        </p:txBody>
      </p:sp>
      <p:pic>
        <p:nvPicPr>
          <p:cNvPr id="30726" name="Picture 6" descr="nav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0538" y="1182688"/>
            <a:ext cx="5624512" cy="4795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Video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A60FC4A-B32B-4DB6-90DB-BCC68D4E571D}" type="datetime1">
              <a:rPr lang="de-AT" smtClean="0"/>
              <a:pPr>
                <a:defRPr/>
              </a:pPr>
              <a:t>05.02.2013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Fischl/ Hochmayr</a:t>
            </a:r>
            <a:endParaRPr lang="de-DE"/>
          </a:p>
        </p:txBody>
      </p:sp>
      <p:pic>
        <p:nvPicPr>
          <p:cNvPr id="25606" name="Ktection.mo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54100" y="1092200"/>
            <a:ext cx="6927850" cy="519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6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56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560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mtClean="0"/>
              <a:t>Results</a:t>
            </a:r>
          </a:p>
        </p:txBody>
      </p:sp>
      <p:sp>
        <p:nvSpPr>
          <p:cNvPr id="26626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Room segmentation  &gt; 5min</a:t>
            </a:r>
          </a:p>
          <a:p>
            <a:pPr lvl="1" eaLnBrk="1" hangingPunct="1"/>
            <a:r>
              <a:rPr lang="en-GB" smtClean="0"/>
              <a:t>Good results (depending on Kinect)</a:t>
            </a:r>
          </a:p>
          <a:p>
            <a:pPr lvl="1" eaLnBrk="1" hangingPunct="1"/>
            <a:r>
              <a:rPr lang="en-GB" smtClean="0"/>
              <a:t>Only one viewpoint -&gt; restriction</a:t>
            </a:r>
          </a:p>
          <a:p>
            <a:pPr eaLnBrk="1" hangingPunct="1"/>
            <a:r>
              <a:rPr lang="en-GB" smtClean="0"/>
              <a:t>Detecting person</a:t>
            </a:r>
          </a:p>
          <a:p>
            <a:pPr lvl="1" eaLnBrk="1" hangingPunct="1"/>
            <a:r>
              <a:rPr lang="en-GB" smtClean="0"/>
              <a:t>Takes a little bit too long (system dependent)</a:t>
            </a:r>
          </a:p>
          <a:p>
            <a:pPr eaLnBrk="1" hangingPunct="1"/>
            <a:r>
              <a:rPr lang="en-GB" smtClean="0"/>
              <a:t>Intersection and navigation </a:t>
            </a:r>
          </a:p>
          <a:p>
            <a:pPr eaLnBrk="1" hangingPunct="1"/>
            <a:r>
              <a:rPr lang="en-GB" smtClean="0"/>
              <a:t>Works in dark environments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A60FC4A-B32B-4DB6-90DB-BCC68D4E571D}" type="datetime1">
              <a:rPr lang="en-GB" smtClean="0"/>
              <a:pPr>
                <a:defRPr/>
              </a:pPr>
              <a:t>05/02/2013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Fischl/ Hochmayr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mtClean="0"/>
              <a:t>Issues</a:t>
            </a:r>
          </a:p>
        </p:txBody>
      </p:sp>
      <p:sp>
        <p:nvSpPr>
          <p:cNvPr id="27650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PCL 1.7 compilation</a:t>
            </a:r>
          </a:p>
          <a:p>
            <a:pPr eaLnBrk="1" hangingPunct="1"/>
            <a:r>
              <a:rPr lang="en-GB" smtClean="0"/>
              <a:t>Kinfu</a:t>
            </a:r>
          </a:p>
          <a:p>
            <a:pPr eaLnBrk="1" hangingPunct="1"/>
            <a:r>
              <a:rPr lang="en-GB" smtClean="0"/>
              <a:t>Stability problems</a:t>
            </a:r>
          </a:p>
          <a:p>
            <a:pPr eaLnBrk="1" hangingPunct="1"/>
            <a:r>
              <a:rPr lang="en-GB" smtClean="0"/>
              <a:t>Segmentation</a:t>
            </a:r>
          </a:p>
          <a:p>
            <a:pPr lvl="1" eaLnBrk="1" hangingPunct="1"/>
            <a:r>
              <a:rPr lang="en-GB" smtClean="0"/>
              <a:t>Colour based region growing</a:t>
            </a:r>
          </a:p>
          <a:p>
            <a:pPr lvl="1" eaLnBrk="1" hangingPunct="1"/>
            <a:r>
              <a:rPr lang="en-GB" smtClean="0"/>
              <a:t>Min – Cut based segmentation</a:t>
            </a:r>
          </a:p>
          <a:p>
            <a:pPr eaLnBrk="1" hangingPunct="1"/>
            <a:r>
              <a:rPr lang="en-GB" smtClean="0"/>
              <a:t>Change viewer</a:t>
            </a:r>
          </a:p>
          <a:p>
            <a:pPr eaLnBrk="1" hangingPunct="1"/>
            <a:r>
              <a:rPr lang="en-GB" smtClean="0"/>
              <a:t>Manual configuration</a:t>
            </a:r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A60FC4A-B32B-4DB6-90DB-BCC68D4E571D}" type="datetime1">
              <a:rPr lang="en-GB" smtClean="0"/>
              <a:pPr>
                <a:defRPr/>
              </a:pPr>
              <a:t>05/02/2013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Fischl/ Hochmayr</a:t>
            </a:r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mtClean="0"/>
              <a:t>Improvements</a:t>
            </a:r>
          </a:p>
        </p:txBody>
      </p:sp>
      <p:sp>
        <p:nvSpPr>
          <p:cNvPr id="28674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Voice output/ control</a:t>
            </a:r>
          </a:p>
          <a:p>
            <a:pPr eaLnBrk="1" hangingPunct="1"/>
            <a:r>
              <a:rPr lang="en-GB" smtClean="0"/>
              <a:t>Link different sounds to different objects</a:t>
            </a:r>
          </a:p>
          <a:p>
            <a:pPr eaLnBrk="1" hangingPunct="1"/>
            <a:r>
              <a:rPr lang="en-GB" smtClean="0"/>
              <a:t>More robust segmentation</a:t>
            </a:r>
          </a:p>
          <a:p>
            <a:pPr eaLnBrk="1" hangingPunct="1"/>
            <a:r>
              <a:rPr lang="en-GB" smtClean="0"/>
              <a:t>Multi -User tracking</a:t>
            </a:r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A60FC4A-B32B-4DB6-90DB-BCC68D4E571D}" type="datetime1">
              <a:rPr lang="en-GB" smtClean="0"/>
              <a:pPr>
                <a:defRPr/>
              </a:pPr>
              <a:t>05/02/2013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Fischl/ Hochmayr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r>
              <a:rPr lang="de-AT" smtClean="0"/>
              <a:t>Thank you for your attention!</a:t>
            </a:r>
          </a:p>
        </p:txBody>
      </p:sp>
      <p:sp>
        <p:nvSpPr>
          <p:cNvPr id="29698" name="Rectangle 5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de-AT" smtClean="0"/>
              <a:t>Questions?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de-DE" smtClean="0"/>
              <a:t>Idea</a:t>
            </a:r>
          </a:p>
        </p:txBody>
      </p:sp>
      <p:sp>
        <p:nvSpPr>
          <p:cNvPr id="16386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Collision detection of person in a room 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Applications:</a:t>
            </a:r>
          </a:p>
          <a:p>
            <a:pPr lvl="1" eaLnBrk="1" hangingPunct="1"/>
            <a:r>
              <a:rPr lang="en-GB" smtClean="0"/>
              <a:t>People with visual impairment</a:t>
            </a:r>
          </a:p>
          <a:p>
            <a:pPr lvl="1" eaLnBrk="1" hangingPunct="1"/>
            <a:r>
              <a:rPr lang="en-GB" smtClean="0"/>
              <a:t>Dark environments</a:t>
            </a:r>
          </a:p>
          <a:p>
            <a:pPr lvl="1" eaLnBrk="1" hangingPunct="1"/>
            <a:endParaRPr lang="de-DE" smtClean="0"/>
          </a:p>
          <a:p>
            <a:pPr lvl="1" eaLnBrk="1" hangingPunct="1"/>
            <a:endParaRPr lang="de-DE" smtClean="0"/>
          </a:p>
          <a:p>
            <a:pPr lvl="1" eaLnBrk="1" hangingPunct="1"/>
            <a:endParaRPr lang="de-DE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BFF3FBA-A7E5-6D45-8AB4-F4B02D671187}" type="datetime1">
              <a:rPr lang="de-AT"/>
              <a:pPr>
                <a:defRPr/>
              </a:pPr>
              <a:t>05.02.2013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Fischl/ Hochmayr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de-DE" smtClean="0"/>
              <a:t>Technologies</a:t>
            </a:r>
          </a:p>
        </p:txBody>
      </p:sp>
      <p:sp>
        <p:nvSpPr>
          <p:cNvPr id="17410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Microsoft Kinect (for XBOX360)</a:t>
            </a:r>
          </a:p>
          <a:p>
            <a:pPr eaLnBrk="1" hangingPunct="1"/>
            <a:r>
              <a:rPr lang="de-DE" smtClean="0"/>
              <a:t>Visual Studio 2010 C++</a:t>
            </a:r>
          </a:p>
          <a:p>
            <a:pPr eaLnBrk="1" hangingPunct="1"/>
            <a:r>
              <a:rPr lang="de-DE" smtClean="0"/>
              <a:t>Point Cloud Library 1.7</a:t>
            </a:r>
          </a:p>
          <a:p>
            <a:pPr lvl="1" eaLnBrk="1" hangingPunct="1"/>
            <a:r>
              <a:rPr lang="de-DE" smtClean="0"/>
              <a:t>OpenNI</a:t>
            </a:r>
          </a:p>
          <a:p>
            <a:pPr lvl="1" eaLnBrk="1" hangingPunct="1"/>
            <a:r>
              <a:rPr lang="de-DE" smtClean="0"/>
              <a:t>VTK</a:t>
            </a:r>
          </a:p>
          <a:p>
            <a:pPr lvl="1" eaLnBrk="1" hangingPunct="1"/>
            <a:r>
              <a:rPr lang="de-DE" smtClean="0"/>
              <a:t>Qt 4.8.4</a:t>
            </a:r>
          </a:p>
          <a:p>
            <a:pPr lvl="1" eaLnBrk="1" hangingPunct="1"/>
            <a:r>
              <a:rPr lang="de-DE" smtClean="0"/>
              <a:t>Eigen library</a:t>
            </a:r>
          </a:p>
          <a:p>
            <a:pPr lvl="1" eaLnBrk="1" hangingPunct="1"/>
            <a:r>
              <a:rPr lang="de-DE" smtClean="0"/>
              <a:t>boost</a:t>
            </a:r>
          </a:p>
          <a:p>
            <a:pPr lvl="1" eaLnBrk="1" hangingPunct="1">
              <a:buFont typeface="Arial" charset="0"/>
              <a:buNone/>
            </a:pPr>
            <a:endParaRPr lang="de-DE" smtClean="0"/>
          </a:p>
          <a:p>
            <a:pPr eaLnBrk="1" hangingPunct="1"/>
            <a:endParaRPr lang="de-DE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21926F4-B1D2-CB45-923A-EAA2078A3338}" type="datetime1">
              <a:rPr lang="de-AT"/>
              <a:pPr>
                <a:defRPr/>
              </a:pPr>
              <a:t>05.02.2013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Fischl/ Hochmayr</a:t>
            </a:r>
          </a:p>
        </p:txBody>
      </p:sp>
      <p:pic>
        <p:nvPicPr>
          <p:cNvPr id="17413" name="Bild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2400" y="508000"/>
            <a:ext cx="21844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Bild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9000" y="4346575"/>
            <a:ext cx="27178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Bild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26150" y="2651125"/>
            <a:ext cx="266065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mtClean="0"/>
              <a:t>Planned approach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smtClean="0"/>
              <a:t>3D model 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GB" smtClean="0"/>
              <a:t>Alignments of current view with 3D model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GB" smtClean="0"/>
              <a:t>Object labeling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GB" smtClean="0"/>
              <a:t>Kinfu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smtClean="0"/>
              <a:t>Person tracking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GB" smtClean="0"/>
              <a:t>Collision detection with objects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GB" smtClean="0"/>
              <a:t>Bounding boxes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GB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21926F4-B1D2-CB45-923A-EAA2078A3338}" type="datetime1">
              <a:rPr lang="en-GB" smtClean="0"/>
              <a:pPr>
                <a:defRPr/>
              </a:pPr>
              <a:t>05/02/2013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Fischl/ Hochmayr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Actual approach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700" smtClean="0"/>
              <a:t>Room segmentation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Segmenting single point cloud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Euclidian cluster extraction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Convex hull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Labeling</a:t>
            </a: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700" smtClean="0"/>
              <a:t>Person tracking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Live data from Kinect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Collision detection with objects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Bounding boxes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Navigation</a:t>
            </a:r>
          </a:p>
          <a:p>
            <a:pPr eaLnBrk="1" hangingPunct="1">
              <a:lnSpc>
                <a:spcPct val="80000"/>
              </a:lnSpc>
            </a:pPr>
            <a:endParaRPr lang="en-US" sz="270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21926F4-B1D2-CB45-923A-EAA2078A3338}" type="datetime1">
              <a:rPr lang="en-US" smtClean="0"/>
              <a:pPr>
                <a:defRPr/>
              </a:pPr>
              <a:t>2/5/2013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Fischl/ Hochmayr</a:t>
            </a:r>
            <a:endParaRPr lang="en-US"/>
          </a:p>
        </p:txBody>
      </p:sp>
      <p:pic>
        <p:nvPicPr>
          <p:cNvPr id="19463" name="Picture 7" descr="segmented_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0188" y="379413"/>
            <a:ext cx="3533775" cy="2751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4" name="Picture 8" descr="tracked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38988" y="3379788"/>
            <a:ext cx="1704975" cy="2495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User Interface</a:t>
            </a:r>
          </a:p>
        </p:txBody>
      </p:sp>
      <p:sp>
        <p:nvSpPr>
          <p:cNvPr id="4" name="Datumsplatzhalt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21926F4-B1D2-CB45-923A-EAA2078A3338}" type="datetime1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2/5/2013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Fußzeilenplatzhalter 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Fischl/ Hochmayr</a:t>
            </a:r>
          </a:p>
        </p:txBody>
      </p:sp>
      <p:pic>
        <p:nvPicPr>
          <p:cNvPr id="29702" name="Picture 6" descr="segmented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155700"/>
            <a:ext cx="7332662" cy="4864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mtClean="0"/>
              <a:t>Euclidian cluster extraction</a:t>
            </a:r>
          </a:p>
        </p:txBody>
      </p:sp>
      <p:sp>
        <p:nvSpPr>
          <p:cNvPr id="20482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Octree data structure</a:t>
            </a:r>
          </a:p>
          <a:p>
            <a:pPr eaLnBrk="1" hangingPunct="1"/>
            <a:r>
              <a:rPr lang="en-GB" smtClean="0"/>
              <a:t>Nearest neighbour</a:t>
            </a:r>
          </a:p>
          <a:p>
            <a:pPr eaLnBrk="1" hangingPunct="1"/>
            <a:r>
              <a:rPr lang="en-GB" smtClean="0"/>
              <a:t>Similiar to flood-fill algroithm </a:t>
            </a:r>
          </a:p>
          <a:p>
            <a:pPr eaLnBrk="1" hangingPunct="1"/>
            <a:r>
              <a:rPr lang="en-GB" smtClean="0"/>
              <a:t>Planar objects</a:t>
            </a:r>
          </a:p>
          <a:p>
            <a:pPr eaLnBrk="1" hangingPunct="1"/>
            <a:r>
              <a:rPr lang="en-GB" smtClean="0"/>
              <a:t>Convex hull filtering</a:t>
            </a:r>
          </a:p>
          <a:p>
            <a:pPr eaLnBrk="1" hangingPunct="1"/>
            <a:r>
              <a:rPr lang="en-GB" smtClean="0"/>
              <a:t>Cluster size</a:t>
            </a:r>
          </a:p>
          <a:p>
            <a:pPr eaLnBrk="1" hangingPunct="1"/>
            <a:r>
              <a:rPr lang="en-GB" smtClean="0"/>
              <a:t>Tolerance</a:t>
            </a:r>
          </a:p>
          <a:p>
            <a:pPr eaLnBrk="1" hangingPunct="1"/>
            <a:endParaRPr lang="en-GB" smtClean="0"/>
          </a:p>
          <a:p>
            <a:pPr eaLnBrk="1" hangingPunct="1">
              <a:buFont typeface="Arial" charset="0"/>
              <a:buNone/>
            </a:pPr>
            <a:endParaRPr lang="en-GB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21926F4-B1D2-CB45-923A-EAA2078A3338}" type="datetime1">
              <a:rPr lang="en-GB" smtClean="0"/>
              <a:pPr>
                <a:defRPr/>
              </a:pPr>
              <a:t>05/02/2013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Fischl/ Hochmayr</a:t>
            </a:r>
            <a:endParaRPr lang="en-GB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935" y="3454400"/>
            <a:ext cx="4043266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mtClean="0"/>
              <a:t>Labeling</a:t>
            </a:r>
          </a:p>
        </p:txBody>
      </p:sp>
      <p:sp>
        <p:nvSpPr>
          <p:cNvPr id="22530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Select collidable objects</a:t>
            </a:r>
          </a:p>
          <a:p>
            <a:pPr eaLnBrk="1" hangingPunct="1"/>
            <a:r>
              <a:rPr lang="en-GB" smtClean="0"/>
              <a:t>Name objects</a:t>
            </a:r>
          </a:p>
          <a:p>
            <a:pPr eaLnBrk="1" hangingPunct="1"/>
            <a:endParaRPr lang="en-GB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A60FC4A-B32B-4DB6-90DB-BCC68D4E571D}" type="datetime1">
              <a:rPr lang="en-GB" smtClean="0"/>
              <a:pPr>
                <a:defRPr/>
              </a:pPr>
              <a:t>05/02/2013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Fischl/ Hochmayr</a:t>
            </a:r>
            <a:endParaRPr lang="en-GB"/>
          </a:p>
        </p:txBody>
      </p:sp>
      <p:pic>
        <p:nvPicPr>
          <p:cNvPr id="21510" name="Picture 6" descr="segmented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593975"/>
            <a:ext cx="5062538" cy="3275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mtClean="0"/>
              <a:t>People tracking</a:t>
            </a:r>
          </a:p>
        </p:txBody>
      </p:sp>
      <p:sp>
        <p:nvSpPr>
          <p:cNvPr id="23554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08475" cy="4525963"/>
          </a:xfrm>
        </p:spPr>
        <p:txBody>
          <a:bodyPr/>
          <a:lstStyle/>
          <a:p>
            <a:pPr eaLnBrk="1" hangingPunct="1"/>
            <a:r>
              <a:rPr lang="en-GB" smtClean="0"/>
              <a:t>OpenNI </a:t>
            </a:r>
          </a:p>
          <a:p>
            <a:pPr eaLnBrk="1" hangingPunct="1"/>
            <a:r>
              <a:rPr lang="en-GB" smtClean="0"/>
              <a:t>Upper and lower body</a:t>
            </a:r>
          </a:p>
          <a:p>
            <a:pPr eaLnBrk="1" hangingPunct="1"/>
            <a:r>
              <a:rPr lang="en-GB" smtClean="0"/>
              <a:t>Bounding box</a:t>
            </a:r>
          </a:p>
          <a:p>
            <a:pPr lvl="1" eaLnBrk="1" hangingPunct="1"/>
            <a:r>
              <a:rPr lang="en-GB" smtClean="0"/>
              <a:t>Scalable size</a:t>
            </a:r>
          </a:p>
          <a:p>
            <a:pPr lvl="1" eaLnBrk="1" hangingPunct="1"/>
            <a:r>
              <a:rPr lang="en-GB" smtClean="0"/>
              <a:t>Intersection</a:t>
            </a:r>
          </a:p>
          <a:p>
            <a:pPr eaLnBrk="1" hangingPunct="1"/>
            <a:r>
              <a:rPr lang="en-GB" smtClean="0"/>
              <a:t>Navigation</a:t>
            </a:r>
          </a:p>
          <a:p>
            <a:pPr eaLnBrk="1" hangingPunct="1"/>
            <a:r>
              <a:rPr lang="en-GB" smtClean="0"/>
              <a:t>Sounds</a:t>
            </a:r>
          </a:p>
          <a:p>
            <a:pPr eaLnBrk="1" hangingPunct="1"/>
            <a:endParaRPr lang="en-GB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A60FC4A-B32B-4DB6-90DB-BCC68D4E571D}" type="datetime1">
              <a:rPr lang="en-GB" smtClean="0"/>
              <a:pPr>
                <a:defRPr/>
              </a:pPr>
              <a:t>05/02/2013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Fischl/ Hochmayr</a:t>
            </a:r>
            <a:endParaRPr lang="en-GB"/>
          </a:p>
        </p:txBody>
      </p:sp>
      <p:pic>
        <p:nvPicPr>
          <p:cNvPr id="22534" name="Picture 6" descr="smallbb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4825" y="3624263"/>
            <a:ext cx="1692275" cy="2732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6" name="Picture 8" descr="bigbb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274638"/>
            <a:ext cx="3971925" cy="3140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Macintosh PowerPoint</Application>
  <PresentationFormat>On-screen Show (4:3)</PresentationFormat>
  <Paragraphs>115</Paragraphs>
  <Slides>15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Entwurfsvorlage</vt:lpstr>
      </vt:variant>
      <vt:variant>
        <vt:i4>2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Arial</vt:lpstr>
      <vt:lpstr>Calibri</vt:lpstr>
      <vt:lpstr>Office-Design</vt:lpstr>
      <vt:lpstr>Office-Design</vt:lpstr>
      <vt:lpstr>Microsoft Kinect  Collision Detection </vt:lpstr>
      <vt:lpstr>Idea</vt:lpstr>
      <vt:lpstr>Technologies</vt:lpstr>
      <vt:lpstr>Planned approach</vt:lpstr>
      <vt:lpstr>Actual approach</vt:lpstr>
      <vt:lpstr>User Interface</vt:lpstr>
      <vt:lpstr>Euclidian cluster extraction</vt:lpstr>
      <vt:lpstr>Labeling</vt:lpstr>
      <vt:lpstr>People tracking</vt:lpstr>
      <vt:lpstr>Navigation</vt:lpstr>
      <vt:lpstr>Video</vt:lpstr>
      <vt:lpstr>Results</vt:lpstr>
      <vt:lpstr>Issues</vt:lpstr>
      <vt:lpstr>Improvements</vt:lpstr>
      <vt:lpstr>Thank you for your attention!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Kinect  Collision Detection </dc:title>
  <dc:creator>Manuel</dc:creator>
  <cp:lastModifiedBy>Daniel</cp:lastModifiedBy>
  <cp:revision>30</cp:revision>
  <dcterms:created xsi:type="dcterms:W3CDTF">2012-11-27T11:52:03Z</dcterms:created>
  <dcterms:modified xsi:type="dcterms:W3CDTF">2013-02-05T20:17:07Z</dcterms:modified>
</cp:coreProperties>
</file>