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8C8"/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3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4BCA-FBB2-4176-8AFF-58A776930FFF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E3870-B917-4B51-BD98-DC52B07C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E3870-B917-4B51-BD98-DC52B07CC3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81" y="3602038"/>
            <a:ext cx="8689049" cy="1655762"/>
          </a:xfrm>
        </p:spPr>
        <p:txBody>
          <a:bodyPr anchor="ctr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9530" y="3602038"/>
            <a:ext cx="2876939" cy="1655762"/>
          </a:xfrm>
        </p:spPr>
        <p:txBody>
          <a:bodyPr anchor="b">
            <a:normAutofit/>
          </a:bodyPr>
          <a:lstStyle>
            <a:lvl1pPr marL="0" indent="0" algn="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4AE15-F006-4227-B1A4-B427FA5BC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95" y="2571185"/>
            <a:ext cx="1901306" cy="8578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7DBBD2-52DB-4A5D-86D6-538822C4FF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6056" y="2571184"/>
            <a:ext cx="857816" cy="85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2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6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616" y="1638301"/>
            <a:ext cx="6034144" cy="4538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270240" y="1638300"/>
            <a:ext cx="5617376" cy="4538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70240" y="-114"/>
            <a:ext cx="11651521" cy="1035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92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87616" y="1638300"/>
            <a:ext cx="6037684" cy="4538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270240" y="1638300"/>
            <a:ext cx="5617376" cy="4538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70240" y="-114"/>
            <a:ext cx="11651521" cy="1035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051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6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3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0240" y="6558539"/>
            <a:ext cx="1101360" cy="299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0EBE-6BED-4E07-92A3-75B39F2598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2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70239" y="5811519"/>
            <a:ext cx="10416811" cy="540000"/>
          </a:xfrm>
          <a:prstGeom prst="callout1">
            <a:avLst>
              <a:gd name="adj1" fmla="val -957"/>
              <a:gd name="adj2" fmla="val -1685"/>
              <a:gd name="adj3" fmla="val 100875"/>
              <a:gd name="adj4" fmla="val -1674"/>
            </a:avLst>
          </a:prstGeom>
          <a:noFill/>
          <a:ln w="254000">
            <a:solidFill>
              <a:schemeClr val="accent1">
                <a:lumMod val="75000"/>
                <a:alpha val="48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0240" y="1558074"/>
            <a:ext cx="11651520" cy="4253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83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40481" y="3602038"/>
            <a:ext cx="8689049" cy="1655762"/>
          </a:xfrm>
        </p:spPr>
        <p:txBody>
          <a:bodyPr anchor="ctr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229530" y="3602038"/>
            <a:ext cx="2876939" cy="1655762"/>
          </a:xfrm>
        </p:spPr>
        <p:txBody>
          <a:bodyPr anchor="b">
            <a:normAutofit/>
          </a:bodyPr>
          <a:lstStyle>
            <a:lvl1pPr marL="0" indent="0" algn="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225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I">
    <p:bg>
      <p:bgPr>
        <a:solidFill>
          <a:srgbClr val="C8C8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40481" y="4171950"/>
            <a:ext cx="8689049" cy="1704974"/>
          </a:xfrm>
        </p:spPr>
        <p:txBody>
          <a:bodyPr anchor="b">
            <a:normAutofit/>
          </a:bodyPr>
          <a:lstStyle>
            <a:lvl1pPr algn="l">
              <a:defRPr sz="3200" i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343776" y="534988"/>
            <a:ext cx="4362644" cy="264636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9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s">
    <p:bg>
      <p:bgPr>
        <a:solidFill>
          <a:srgbClr val="C8C8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40481" y="4171950"/>
            <a:ext cx="8689049" cy="1704974"/>
          </a:xfrm>
        </p:spPr>
        <p:txBody>
          <a:bodyPr anchor="b">
            <a:normAutofit/>
          </a:bodyPr>
          <a:lstStyle>
            <a:lvl1pPr algn="l">
              <a:defRPr sz="3200" i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5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s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40481" y="4171950"/>
            <a:ext cx="8689049" cy="1704974"/>
          </a:xfrm>
        </p:spPr>
        <p:txBody>
          <a:bodyPr anchor="b">
            <a:normAutofit/>
          </a:bodyPr>
          <a:lstStyle>
            <a:lvl1pPr algn="l">
              <a:defRPr sz="32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93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70240" y="-114"/>
            <a:ext cx="11651521" cy="11815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440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240" y="-114"/>
            <a:ext cx="11651521" cy="1035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240" y="1558074"/>
            <a:ext cx="11651520" cy="4618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6304" y="6558539"/>
            <a:ext cx="6839391" cy="299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 should definitely change 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0240" y="6558539"/>
            <a:ext cx="1101360" cy="299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0EBE-6BED-4E07-92A3-75B39F25988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E334F5-1130-4A0E-B18A-67A3BE06ECB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90" y="6252604"/>
            <a:ext cx="1301700" cy="5872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54E192-2D76-4336-BC64-8D648CD7131A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69896" y="6252605"/>
            <a:ext cx="587290" cy="58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4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62" r:id="rId6"/>
    <p:sldLayoutId id="2147483663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This is A Title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Jane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1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Here Should be a Title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general guides for the slide master</a:t>
            </a:r>
          </a:p>
          <a:p>
            <a:pPr lvl="1"/>
            <a:r>
              <a:rPr lang="en-US" dirty="0"/>
              <a:t>Please be 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careful</a:t>
            </a:r>
            <a:r>
              <a:rPr lang="en-US" dirty="0"/>
              <a:t> when adding pictures</a:t>
            </a:r>
          </a:p>
          <a:p>
            <a:pPr lvl="1"/>
            <a:r>
              <a:rPr lang="en-US" dirty="0"/>
              <a:t>Pictures should not overlap with the header or footer graphics</a:t>
            </a:r>
          </a:p>
          <a:p>
            <a:pPr lvl="1"/>
            <a:r>
              <a:rPr lang="en-US" dirty="0"/>
              <a:t>In most cases you just need to scale your picture accordingly</a:t>
            </a:r>
          </a:p>
          <a:p>
            <a:pPr lvl="1"/>
            <a:r>
              <a:rPr lang="en-US" dirty="0"/>
              <a:t>Transparent backgrounds is always a good idea if needed</a:t>
            </a:r>
          </a:p>
          <a:p>
            <a:r>
              <a:rPr lang="en-US" dirty="0"/>
              <a:t>Graphic layouts</a:t>
            </a:r>
          </a:p>
          <a:p>
            <a:pPr lvl="1"/>
            <a:r>
              <a:rPr lang="en-US" dirty="0"/>
              <a:t>There are two graphic-only layouts</a:t>
            </a:r>
          </a:p>
          <a:p>
            <a:pPr lvl="1"/>
            <a:r>
              <a:rPr lang="en-US" dirty="0"/>
              <a:t>The dark one should only be used for transparent – white graphics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</p:spTree>
    <p:extLst>
      <p:ext uri="{BB962C8B-B14F-4D97-AF65-F5344CB8AC3E}">
        <p14:creationId xmlns:p14="http://schemas.microsoft.com/office/powerpoint/2010/main" val="381477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If You Start a New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Nice Quote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458200" y="534988"/>
            <a:ext cx="3248220" cy="2646362"/>
          </a:xfrm>
        </p:spPr>
        <p:txBody>
          <a:bodyPr/>
          <a:lstStyle/>
          <a:p>
            <a:r>
              <a:rPr lang="en-US"/>
              <a:t>“The Answer to the Great Question... Of Life, the Universe and Everything... Is... Forty-two,' said Deep Thought, with infinite majesty and calm”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 White Background Graphics Here Please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1" y="2547913"/>
            <a:ext cx="11096625" cy="16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6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Intended for Large Graphics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871" y="809625"/>
            <a:ext cx="5616708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3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with References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should definitely change 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0EBE-6BED-4E07-92A3-75B39F2598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Kleber</a:t>
            </a:r>
            <a:r>
              <a:rPr lang="en-US" dirty="0"/>
              <a:t>, S. </a:t>
            </a:r>
            <a:r>
              <a:rPr lang="en-US" dirty="0" err="1"/>
              <a:t>Fiel</a:t>
            </a:r>
            <a:r>
              <a:rPr lang="en-US" dirty="0"/>
              <a:t>, M. Diem, and R. </a:t>
            </a:r>
            <a:r>
              <a:rPr lang="en-US" dirty="0" err="1"/>
              <a:t>Sablatnig</a:t>
            </a:r>
            <a:r>
              <a:rPr lang="en-US" dirty="0"/>
              <a:t>. </a:t>
            </a:r>
            <a:r>
              <a:rPr lang="en-US" dirty="0" err="1"/>
              <a:t>CVLDataBase</a:t>
            </a:r>
            <a:r>
              <a:rPr lang="en-US" dirty="0"/>
              <a:t>: An Off-Line Database for Writer Retrieval, Writer Identification and Word Spotting. </a:t>
            </a:r>
            <a:br>
              <a:rPr lang="en-US" dirty="0"/>
            </a:br>
            <a:r>
              <a:rPr lang="en-US" dirty="0"/>
              <a:t>In: </a:t>
            </a:r>
            <a:r>
              <a:rPr lang="en-US" i="1" dirty="0"/>
              <a:t>Proceedings of the 12th International Conference on Document Analysis and Recognition</a:t>
            </a:r>
            <a:r>
              <a:rPr lang="en-US" dirty="0"/>
              <a:t>. 2013, pp. 560-564.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easily add references using this slide master</a:t>
            </a:r>
          </a:p>
          <a:p>
            <a:pPr lvl="1"/>
            <a:r>
              <a:rPr lang="en-US"/>
              <a:t>If you have more than one reference, you can resize the reference text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5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last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2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C6C6C"/>
      </a:dk2>
      <a:lt2>
        <a:srgbClr val="E7E6E6"/>
      </a:lt2>
      <a:accent1>
        <a:srgbClr val="2E75B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224</Words>
  <Application>Microsoft Office PowerPoint</Application>
  <PresentationFormat>Widescreen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This is A Title</vt:lpstr>
      <vt:lpstr>Well Here Should be a Title Again</vt:lpstr>
      <vt:lpstr>If You Start a New Section</vt:lpstr>
      <vt:lpstr>A Nice Quote</vt:lpstr>
      <vt:lpstr>No White Background Graphics Here Please</vt:lpstr>
      <vt:lpstr>This is Intended for Large Graphics</vt:lpstr>
      <vt:lpstr>Slide with References</vt:lpstr>
      <vt:lpstr>Thank you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markus diem</dc:creator>
  <cp:lastModifiedBy>Kleber, Florian</cp:lastModifiedBy>
  <cp:revision>43</cp:revision>
  <dcterms:created xsi:type="dcterms:W3CDTF">2014-05-07T08:17:53Z</dcterms:created>
  <dcterms:modified xsi:type="dcterms:W3CDTF">2023-03-15T08:51:10Z</dcterms:modified>
</cp:coreProperties>
</file>